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33"/>
  </p:notesMasterIdLst>
  <p:sldIdLst>
    <p:sldId id="258" r:id="rId4"/>
    <p:sldId id="259" r:id="rId5"/>
    <p:sldId id="275" r:id="rId6"/>
    <p:sldId id="276" r:id="rId7"/>
    <p:sldId id="271" r:id="rId8"/>
    <p:sldId id="269" r:id="rId9"/>
    <p:sldId id="272" r:id="rId10"/>
    <p:sldId id="273" r:id="rId11"/>
    <p:sldId id="274" r:id="rId12"/>
    <p:sldId id="277" r:id="rId13"/>
    <p:sldId id="279" r:id="rId14"/>
    <p:sldId id="262" r:id="rId15"/>
    <p:sldId id="264" r:id="rId16"/>
    <p:sldId id="266" r:id="rId17"/>
    <p:sldId id="268" r:id="rId18"/>
    <p:sldId id="280" r:id="rId19"/>
    <p:sldId id="281" r:id="rId20"/>
    <p:sldId id="265" r:id="rId21"/>
    <p:sldId id="261" r:id="rId22"/>
    <p:sldId id="282" r:id="rId23"/>
    <p:sldId id="283" r:id="rId24"/>
    <p:sldId id="288" r:id="rId25"/>
    <p:sldId id="289" r:id="rId26"/>
    <p:sldId id="285" r:id="rId27"/>
    <p:sldId id="287" r:id="rId28"/>
    <p:sldId id="286" r:id="rId29"/>
    <p:sldId id="290" r:id="rId30"/>
    <p:sldId id="291" r:id="rId31"/>
    <p:sldId id="292" r:id="rId32"/>
  </p:sldIdLst>
  <p:sldSz cx="9144000" cy="6858000" type="screen4x3"/>
  <p:notesSz cx="7077075" cy="9051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D04BC"/>
    <a:srgbClr val="663300"/>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99246" autoAdjust="0"/>
  </p:normalViewPr>
  <p:slideViewPr>
    <p:cSldViewPr>
      <p:cViewPr>
        <p:scale>
          <a:sx n="80" d="100"/>
          <a:sy n="80" d="100"/>
        </p:scale>
        <p:origin x="-1338" y="-768"/>
      </p:cViewPr>
      <p:guideLst>
        <p:guide orient="horz" pos="2160"/>
        <p:guide pos="2880"/>
      </p:guideLst>
    </p:cSldViewPr>
  </p:slideViewPr>
  <p:outlineViewPr>
    <p:cViewPr>
      <p:scale>
        <a:sx n="33" d="100"/>
        <a:sy n="33" d="100"/>
      </p:scale>
      <p:origin x="42" y="1180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image" Target="../media/image105.jpeg"/><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image" Target="../media/image105.jpeg"/><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0B297D-9ED3-4342-8179-6AF521F5454E}" type="doc">
      <dgm:prSet loTypeId="urn:microsoft.com/office/officeart/2005/8/layout/matrix3" loCatId="matrix" qsTypeId="urn:microsoft.com/office/officeart/2005/8/quickstyle/simple3" qsCatId="simple" csTypeId="urn:microsoft.com/office/officeart/2005/8/colors/colorful1" csCatId="colorful" phldr="0"/>
      <dgm:spPr/>
      <dgm:t>
        <a:bodyPr/>
        <a:lstStyle/>
        <a:p>
          <a:endParaRPr lang="en-US"/>
        </a:p>
      </dgm:t>
    </dgm:pt>
    <dgm:pt modelId="{6C0C1E6C-98F9-4699-819D-E8AF546F9DBD}">
      <dgm:prSet phldrT="[Text]" phldr="1"/>
      <dgm:spPr/>
      <dgm:t>
        <a:bodyPr/>
        <a:lstStyle/>
        <a:p>
          <a:endParaRPr lang="en-US" dirty="0"/>
        </a:p>
      </dgm:t>
    </dgm:pt>
    <dgm:pt modelId="{A9F81D0D-D7E4-4C0E-9721-681BA5438107}" type="parTrans" cxnId="{49A782B5-B222-4AC3-8F5A-A61DB494F2B2}">
      <dgm:prSet/>
      <dgm:spPr/>
      <dgm:t>
        <a:bodyPr/>
        <a:lstStyle/>
        <a:p>
          <a:endParaRPr lang="en-US"/>
        </a:p>
      </dgm:t>
    </dgm:pt>
    <dgm:pt modelId="{853E3E76-52DF-4730-B8F2-CD91680F2E08}" type="sibTrans" cxnId="{49A782B5-B222-4AC3-8F5A-A61DB494F2B2}">
      <dgm:prSet/>
      <dgm:spPr/>
      <dgm:t>
        <a:bodyPr/>
        <a:lstStyle/>
        <a:p>
          <a:endParaRPr lang="en-US"/>
        </a:p>
      </dgm:t>
    </dgm:pt>
    <dgm:pt modelId="{FE8F4F53-3C0A-4735-9686-E3F34212C896}">
      <dgm:prSet phldrT="[Text]" phldr="1"/>
      <dgm:spPr/>
      <dgm:t>
        <a:bodyPr/>
        <a:lstStyle/>
        <a:p>
          <a:endParaRPr lang="en-US" dirty="0"/>
        </a:p>
      </dgm:t>
    </dgm:pt>
    <dgm:pt modelId="{2E821F59-BA2E-4244-91D8-D0559BC80A66}" type="parTrans" cxnId="{A4A0E011-3064-4B9A-B59F-B602BBDF58F1}">
      <dgm:prSet/>
      <dgm:spPr/>
      <dgm:t>
        <a:bodyPr/>
        <a:lstStyle/>
        <a:p>
          <a:endParaRPr lang="en-US"/>
        </a:p>
      </dgm:t>
    </dgm:pt>
    <dgm:pt modelId="{B800BF6A-CE94-4362-BF84-9C8C63D0A6CB}" type="sibTrans" cxnId="{A4A0E011-3064-4B9A-B59F-B602BBDF58F1}">
      <dgm:prSet/>
      <dgm:spPr/>
      <dgm:t>
        <a:bodyPr/>
        <a:lstStyle/>
        <a:p>
          <a:endParaRPr lang="en-US"/>
        </a:p>
      </dgm:t>
    </dgm:pt>
    <dgm:pt modelId="{A1C7B6E4-6431-4756-91D5-3C88C698DD3E}">
      <dgm:prSet phldrT="[Text]" phldr="1"/>
      <dgm:spPr/>
      <dgm:t>
        <a:bodyPr/>
        <a:lstStyle/>
        <a:p>
          <a:endParaRPr lang="en-US" dirty="0"/>
        </a:p>
      </dgm:t>
    </dgm:pt>
    <dgm:pt modelId="{DE6E26CA-3CF0-4273-9041-6A8F9F7D16EA}" type="parTrans" cxnId="{6EAF35BB-F964-45A8-B530-FD400D9E4CEB}">
      <dgm:prSet/>
      <dgm:spPr/>
      <dgm:t>
        <a:bodyPr/>
        <a:lstStyle/>
        <a:p>
          <a:endParaRPr lang="en-US"/>
        </a:p>
      </dgm:t>
    </dgm:pt>
    <dgm:pt modelId="{4B8FD3A3-909A-4C77-B87E-972293FC7B78}" type="sibTrans" cxnId="{6EAF35BB-F964-45A8-B530-FD400D9E4CEB}">
      <dgm:prSet/>
      <dgm:spPr/>
      <dgm:t>
        <a:bodyPr/>
        <a:lstStyle/>
        <a:p>
          <a:endParaRPr lang="en-US"/>
        </a:p>
      </dgm:t>
    </dgm:pt>
    <dgm:pt modelId="{1D546283-3B2D-490E-B721-F9E6A20ACFD9}">
      <dgm:prSet phldrT="[Text]" phldr="1"/>
      <dgm:spPr/>
      <dgm:t>
        <a:bodyPr/>
        <a:lstStyle/>
        <a:p>
          <a:endParaRPr lang="en-US" dirty="0"/>
        </a:p>
      </dgm:t>
    </dgm:pt>
    <dgm:pt modelId="{9B86A5F5-CE46-40FC-A264-9B9131E00599}" type="parTrans" cxnId="{362406C0-C0C7-42EB-9A49-45CB10BF9490}">
      <dgm:prSet/>
      <dgm:spPr/>
      <dgm:t>
        <a:bodyPr/>
        <a:lstStyle/>
        <a:p>
          <a:endParaRPr lang="en-US"/>
        </a:p>
      </dgm:t>
    </dgm:pt>
    <dgm:pt modelId="{AA99BFC2-2496-4AC0-8734-014F946250EC}" type="sibTrans" cxnId="{362406C0-C0C7-42EB-9A49-45CB10BF9490}">
      <dgm:prSet/>
      <dgm:spPr/>
      <dgm:t>
        <a:bodyPr/>
        <a:lstStyle/>
        <a:p>
          <a:endParaRPr lang="en-US"/>
        </a:p>
      </dgm:t>
    </dgm:pt>
    <dgm:pt modelId="{DD902FEC-2965-4AD0-8327-89830E8B15BA}" type="pres">
      <dgm:prSet presAssocID="{F50B297D-9ED3-4342-8179-6AF521F5454E}" presName="matrix" presStyleCnt="0">
        <dgm:presLayoutVars>
          <dgm:chMax val="1"/>
          <dgm:dir/>
          <dgm:resizeHandles val="exact"/>
        </dgm:presLayoutVars>
      </dgm:prSet>
      <dgm:spPr/>
      <dgm:t>
        <a:bodyPr/>
        <a:lstStyle/>
        <a:p>
          <a:endParaRPr lang="en-US"/>
        </a:p>
      </dgm:t>
    </dgm:pt>
    <dgm:pt modelId="{1D253AC9-F84D-4766-BADD-E57E7935ECDB}" type="pres">
      <dgm:prSet presAssocID="{F50B297D-9ED3-4342-8179-6AF521F5454E}" presName="diamond" presStyleLbl="bgShp" presStyleIdx="0" presStyleCnt="1"/>
      <dgm:spPr>
        <a:solidFill>
          <a:schemeClr val="accent2">
            <a:lumMod val="50000"/>
          </a:schemeClr>
        </a:solidFill>
      </dgm:spPr>
    </dgm:pt>
    <dgm:pt modelId="{A08D64AE-1136-4ECE-A1EB-777C0F768871}" type="pres">
      <dgm:prSet presAssocID="{F50B297D-9ED3-4342-8179-6AF521F5454E}" presName="quad1" presStyleLbl="node1" presStyleIdx="0" presStyleCnt="4">
        <dgm:presLayoutVars>
          <dgm:chMax val="0"/>
          <dgm:chPref val="0"/>
          <dgm:bulletEnabled val="1"/>
        </dgm:presLayoutVars>
      </dgm:prSet>
      <dgm:spPr/>
      <dgm:t>
        <a:bodyPr/>
        <a:lstStyle/>
        <a:p>
          <a:endParaRPr lang="en-US"/>
        </a:p>
      </dgm:t>
    </dgm:pt>
    <dgm:pt modelId="{D5D7A587-501C-412A-A5F2-5A1170837A02}" type="pres">
      <dgm:prSet presAssocID="{F50B297D-9ED3-4342-8179-6AF521F5454E}" presName="quad2" presStyleLbl="node1" presStyleIdx="1" presStyleCnt="4">
        <dgm:presLayoutVars>
          <dgm:chMax val="0"/>
          <dgm:chPref val="0"/>
          <dgm:bulletEnabled val="1"/>
        </dgm:presLayoutVars>
      </dgm:prSet>
      <dgm:spPr/>
      <dgm:t>
        <a:bodyPr/>
        <a:lstStyle/>
        <a:p>
          <a:endParaRPr lang="en-US"/>
        </a:p>
      </dgm:t>
    </dgm:pt>
    <dgm:pt modelId="{94BB5548-773E-4573-80D0-50F0E329BD9D}" type="pres">
      <dgm:prSet presAssocID="{F50B297D-9ED3-4342-8179-6AF521F5454E}" presName="quad3" presStyleLbl="node1" presStyleIdx="2" presStyleCnt="4">
        <dgm:presLayoutVars>
          <dgm:chMax val="0"/>
          <dgm:chPref val="0"/>
          <dgm:bulletEnabled val="1"/>
        </dgm:presLayoutVars>
      </dgm:prSet>
      <dgm:spPr/>
      <dgm:t>
        <a:bodyPr/>
        <a:lstStyle/>
        <a:p>
          <a:endParaRPr lang="en-US"/>
        </a:p>
      </dgm:t>
    </dgm:pt>
    <dgm:pt modelId="{0A6078F3-D03A-4F59-B74F-B87A30E1A229}" type="pres">
      <dgm:prSet presAssocID="{F50B297D-9ED3-4342-8179-6AF521F5454E}" presName="quad4" presStyleLbl="node1" presStyleIdx="3" presStyleCnt="4">
        <dgm:presLayoutVars>
          <dgm:chMax val="0"/>
          <dgm:chPref val="0"/>
          <dgm:bulletEnabled val="1"/>
        </dgm:presLayoutVars>
      </dgm:prSet>
      <dgm:spPr/>
      <dgm:t>
        <a:bodyPr/>
        <a:lstStyle/>
        <a:p>
          <a:endParaRPr lang="en-US"/>
        </a:p>
      </dgm:t>
    </dgm:pt>
  </dgm:ptLst>
  <dgm:cxnLst>
    <dgm:cxn modelId="{A4A0E011-3064-4B9A-B59F-B602BBDF58F1}" srcId="{F50B297D-9ED3-4342-8179-6AF521F5454E}" destId="{FE8F4F53-3C0A-4735-9686-E3F34212C896}" srcOrd="1" destOrd="0" parTransId="{2E821F59-BA2E-4244-91D8-D0559BC80A66}" sibTransId="{B800BF6A-CE94-4362-BF84-9C8C63D0A6CB}"/>
    <dgm:cxn modelId="{713FCEA5-392E-461F-9DBD-DEC8BBF10B96}" type="presOf" srcId="{A1C7B6E4-6431-4756-91D5-3C88C698DD3E}" destId="{94BB5548-773E-4573-80D0-50F0E329BD9D}" srcOrd="0" destOrd="0" presId="urn:microsoft.com/office/officeart/2005/8/layout/matrix3"/>
    <dgm:cxn modelId="{37663DE9-163E-41DC-8746-9D7185F19F90}" type="presOf" srcId="{FE8F4F53-3C0A-4735-9686-E3F34212C896}" destId="{D5D7A587-501C-412A-A5F2-5A1170837A02}" srcOrd="0" destOrd="0" presId="urn:microsoft.com/office/officeart/2005/8/layout/matrix3"/>
    <dgm:cxn modelId="{362406C0-C0C7-42EB-9A49-45CB10BF9490}" srcId="{F50B297D-9ED3-4342-8179-6AF521F5454E}" destId="{1D546283-3B2D-490E-B721-F9E6A20ACFD9}" srcOrd="3" destOrd="0" parTransId="{9B86A5F5-CE46-40FC-A264-9B9131E00599}" sibTransId="{AA99BFC2-2496-4AC0-8734-014F946250EC}"/>
    <dgm:cxn modelId="{0A92ADD4-E4BE-4B90-85CF-03638CC251F5}" type="presOf" srcId="{F50B297D-9ED3-4342-8179-6AF521F5454E}" destId="{DD902FEC-2965-4AD0-8327-89830E8B15BA}" srcOrd="0" destOrd="0" presId="urn:microsoft.com/office/officeart/2005/8/layout/matrix3"/>
    <dgm:cxn modelId="{6EAF35BB-F964-45A8-B530-FD400D9E4CEB}" srcId="{F50B297D-9ED3-4342-8179-6AF521F5454E}" destId="{A1C7B6E4-6431-4756-91D5-3C88C698DD3E}" srcOrd="2" destOrd="0" parTransId="{DE6E26CA-3CF0-4273-9041-6A8F9F7D16EA}" sibTransId="{4B8FD3A3-909A-4C77-B87E-972293FC7B78}"/>
    <dgm:cxn modelId="{6EDA3536-C534-48E1-A927-34EAA32A9CE5}" type="presOf" srcId="{1D546283-3B2D-490E-B721-F9E6A20ACFD9}" destId="{0A6078F3-D03A-4F59-B74F-B87A30E1A229}" srcOrd="0" destOrd="0" presId="urn:microsoft.com/office/officeart/2005/8/layout/matrix3"/>
    <dgm:cxn modelId="{49A782B5-B222-4AC3-8F5A-A61DB494F2B2}" srcId="{F50B297D-9ED3-4342-8179-6AF521F5454E}" destId="{6C0C1E6C-98F9-4699-819D-E8AF546F9DBD}" srcOrd="0" destOrd="0" parTransId="{A9F81D0D-D7E4-4C0E-9721-681BA5438107}" sibTransId="{853E3E76-52DF-4730-B8F2-CD91680F2E08}"/>
    <dgm:cxn modelId="{760E2CD3-F851-46A1-9D33-B62DB9CC5E6B}" type="presOf" srcId="{6C0C1E6C-98F9-4699-819D-E8AF546F9DBD}" destId="{A08D64AE-1136-4ECE-A1EB-777C0F768871}" srcOrd="0" destOrd="0" presId="urn:microsoft.com/office/officeart/2005/8/layout/matrix3"/>
    <dgm:cxn modelId="{42D538C7-6E3F-4780-B7EE-540F013D7228}" type="presParOf" srcId="{DD902FEC-2965-4AD0-8327-89830E8B15BA}" destId="{1D253AC9-F84D-4766-BADD-E57E7935ECDB}" srcOrd="0" destOrd="0" presId="urn:microsoft.com/office/officeart/2005/8/layout/matrix3"/>
    <dgm:cxn modelId="{46A405EB-93BA-485B-A410-679F265F6B5C}" type="presParOf" srcId="{DD902FEC-2965-4AD0-8327-89830E8B15BA}" destId="{A08D64AE-1136-4ECE-A1EB-777C0F768871}" srcOrd="1" destOrd="0" presId="urn:microsoft.com/office/officeart/2005/8/layout/matrix3"/>
    <dgm:cxn modelId="{BDC4AFCB-2B96-4754-B918-37F85B25A1E4}" type="presParOf" srcId="{DD902FEC-2965-4AD0-8327-89830E8B15BA}" destId="{D5D7A587-501C-412A-A5F2-5A1170837A02}" srcOrd="2" destOrd="0" presId="urn:microsoft.com/office/officeart/2005/8/layout/matrix3"/>
    <dgm:cxn modelId="{8B4A1824-1D03-444E-91D5-832224626D5D}" type="presParOf" srcId="{DD902FEC-2965-4AD0-8327-89830E8B15BA}" destId="{94BB5548-773E-4573-80D0-50F0E329BD9D}" srcOrd="3" destOrd="0" presId="urn:microsoft.com/office/officeart/2005/8/layout/matrix3"/>
    <dgm:cxn modelId="{0864A3AC-69B7-47E4-9910-D7612511C1D6}" type="presParOf" srcId="{DD902FEC-2965-4AD0-8327-89830E8B15BA}" destId="{0A6078F3-D03A-4F59-B74F-B87A30E1A229}" srcOrd="4" destOrd="0" presId="urn:microsoft.com/office/officeart/2005/8/layout/matrix3"/>
  </dgm:cxnLst>
  <dgm:bg/>
  <dgm:whole/>
  <dgm:extLst>
    <a:ext uri="http://schemas.microsoft.com/office/drawing/2008/diagram">
      <dsp:dataModelExt xmlns:dsp="http://schemas.microsoft.com/office/drawing/2008/diagram" xmlns="" relId="rId4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FE622D-9D4E-49AB-8501-AF12EB608287}" type="doc">
      <dgm:prSet loTypeId="urn:microsoft.com/office/officeart/2005/8/layout/radial5" loCatId="cycle" qsTypeId="urn:microsoft.com/office/officeart/2005/8/quickstyle/3d9" qsCatId="3D" csTypeId="urn:microsoft.com/office/officeart/2005/8/colors/colorful5" csCatId="colorful" phldr="1"/>
      <dgm:spPr>
        <a:scene3d>
          <a:camera prst="perspectiveRelaxed" fov="2400000">
            <a:rot lat="20022979" lon="1256087" rev="20896248"/>
          </a:camera>
          <a:lightRig rig="soft" dir="t"/>
          <a:backdrop>
            <a:anchor x="0" y="0" z="-210000"/>
            <a:norm dx="0" dy="0" dz="914400"/>
            <a:up dx="0" dy="914400" dz="0"/>
          </a:backdrop>
        </a:scene3d>
      </dgm:spPr>
      <dgm:t>
        <a:bodyPr/>
        <a:lstStyle/>
        <a:p>
          <a:endParaRPr lang="en-US"/>
        </a:p>
      </dgm:t>
    </dgm:pt>
    <dgm:pt modelId="{5ABD4060-303F-4B04-BE4A-E9D0629CF95A}">
      <dgm:prSet phldrT="[Text]"/>
      <dgm:spPr/>
      <dgm:t>
        <a:bodyPr/>
        <a:lstStyle/>
        <a:p>
          <a:r>
            <a:rPr lang="en-US" dirty="0" smtClean="0">
              <a:solidFill>
                <a:schemeClr val="bg2"/>
              </a:solidFill>
            </a:rPr>
            <a:t>Policy &amp; Practice</a:t>
          </a:r>
          <a:br>
            <a:rPr lang="en-US" dirty="0" smtClean="0">
              <a:solidFill>
                <a:schemeClr val="bg2"/>
              </a:solidFill>
            </a:rPr>
          </a:br>
          <a:r>
            <a:rPr lang="en-US" dirty="0" smtClean="0">
              <a:solidFill>
                <a:schemeClr val="bg2"/>
              </a:solidFill>
            </a:rPr>
            <a:t>Technology</a:t>
          </a:r>
          <a:br>
            <a:rPr lang="en-US" dirty="0" smtClean="0">
              <a:solidFill>
                <a:schemeClr val="bg2"/>
              </a:solidFill>
            </a:rPr>
          </a:br>
          <a:r>
            <a:rPr lang="en-US" dirty="0" smtClean="0">
              <a:solidFill>
                <a:schemeClr val="bg2"/>
              </a:solidFill>
            </a:rPr>
            <a:t>Space</a:t>
          </a:r>
          <a:endParaRPr lang="en-US" dirty="0">
            <a:solidFill>
              <a:schemeClr val="bg2"/>
            </a:solidFill>
          </a:endParaRPr>
        </a:p>
      </dgm:t>
    </dgm:pt>
    <dgm:pt modelId="{341790C2-B8A1-4A41-9356-1C759B0C4E99}" type="parTrans" cxnId="{0A8153DF-DCCF-40CD-9CCA-4FD28710CF8F}">
      <dgm:prSet/>
      <dgm:spPr/>
      <dgm:t>
        <a:bodyPr/>
        <a:lstStyle/>
        <a:p>
          <a:endParaRPr lang="en-US"/>
        </a:p>
      </dgm:t>
    </dgm:pt>
    <dgm:pt modelId="{1799500F-3229-48D1-B561-DE99CB0D0714}" type="sibTrans" cxnId="{0A8153DF-DCCF-40CD-9CCA-4FD28710CF8F}">
      <dgm:prSet/>
      <dgm:spPr/>
      <dgm:t>
        <a:bodyPr/>
        <a:lstStyle/>
        <a:p>
          <a:endParaRPr lang="en-US"/>
        </a:p>
      </dgm:t>
    </dgm:pt>
    <dgm:pt modelId="{3B9B3222-FD81-460B-BE1B-6992EDEA3B9A}">
      <dgm:prSet phldrT="[Text]"/>
      <dgm:spPr/>
      <dgm:t>
        <a:bodyPr/>
        <a:lstStyle/>
        <a:p>
          <a:r>
            <a:rPr lang="en-US" b="1" smtClean="0">
              <a:solidFill>
                <a:schemeClr val="bg2"/>
              </a:solidFill>
            </a:rPr>
            <a:t>Simplicity</a:t>
          </a:r>
          <a:endParaRPr lang="en-US" dirty="0">
            <a:solidFill>
              <a:schemeClr val="bg2"/>
            </a:solidFill>
          </a:endParaRPr>
        </a:p>
      </dgm:t>
    </dgm:pt>
    <dgm:pt modelId="{691B0D3E-EA21-44CE-8D91-DA93D562AC04}" type="parTrans" cxnId="{C92FCC5B-3EA6-4C17-BF06-DDF03AE7038A}">
      <dgm:prSet/>
      <dgm:spPr/>
      <dgm:t>
        <a:bodyPr/>
        <a:lstStyle/>
        <a:p>
          <a:endParaRPr lang="en-US">
            <a:solidFill>
              <a:schemeClr val="bg2"/>
            </a:solidFill>
          </a:endParaRPr>
        </a:p>
      </dgm:t>
    </dgm:pt>
    <dgm:pt modelId="{1FC5C973-6D09-45BF-BCB9-9617B4C1FFBF}" type="sibTrans" cxnId="{C92FCC5B-3EA6-4C17-BF06-DDF03AE7038A}">
      <dgm:prSet/>
      <dgm:spPr/>
      <dgm:t>
        <a:bodyPr/>
        <a:lstStyle/>
        <a:p>
          <a:endParaRPr lang="en-US"/>
        </a:p>
      </dgm:t>
    </dgm:pt>
    <dgm:pt modelId="{E294B5CF-5DAA-44EB-AE25-9068061A7F66}">
      <dgm:prSet phldrT="[Text]"/>
      <dgm:spPr/>
      <dgm:t>
        <a:bodyPr/>
        <a:lstStyle/>
        <a:p>
          <a:r>
            <a:rPr lang="en-US" b="1" smtClean="0">
              <a:solidFill>
                <a:schemeClr val="bg2"/>
              </a:solidFill>
            </a:rPr>
            <a:t>Forgivability</a:t>
          </a:r>
          <a:endParaRPr lang="en-US" dirty="0">
            <a:solidFill>
              <a:schemeClr val="bg2"/>
            </a:solidFill>
          </a:endParaRPr>
        </a:p>
      </dgm:t>
    </dgm:pt>
    <dgm:pt modelId="{088F0F2E-7644-445D-BBDC-8EF50C869307}" type="parTrans" cxnId="{840A4418-612D-413F-8172-0514CFC459B9}">
      <dgm:prSet/>
      <dgm:spPr/>
      <dgm:t>
        <a:bodyPr/>
        <a:lstStyle/>
        <a:p>
          <a:endParaRPr lang="en-US">
            <a:solidFill>
              <a:schemeClr val="bg2"/>
            </a:solidFill>
          </a:endParaRPr>
        </a:p>
      </dgm:t>
    </dgm:pt>
    <dgm:pt modelId="{B0037B41-89F1-441C-BECA-88241FE3093B}" type="sibTrans" cxnId="{840A4418-612D-413F-8172-0514CFC459B9}">
      <dgm:prSet/>
      <dgm:spPr/>
      <dgm:t>
        <a:bodyPr/>
        <a:lstStyle/>
        <a:p>
          <a:endParaRPr lang="en-US"/>
        </a:p>
      </dgm:t>
    </dgm:pt>
    <dgm:pt modelId="{4557AAD3-8C8D-4FB5-9786-7AC4FCA8E3B4}">
      <dgm:prSet phldrT="[Text]"/>
      <dgm:spPr/>
      <dgm:t>
        <a:bodyPr/>
        <a:lstStyle/>
        <a:p>
          <a:r>
            <a:rPr lang="en-US" b="1" smtClean="0">
              <a:solidFill>
                <a:schemeClr val="bg2"/>
              </a:solidFill>
            </a:rPr>
            <a:t>Equitability</a:t>
          </a:r>
          <a:endParaRPr lang="en-US" dirty="0">
            <a:solidFill>
              <a:schemeClr val="bg2"/>
            </a:solidFill>
          </a:endParaRPr>
        </a:p>
      </dgm:t>
    </dgm:pt>
    <dgm:pt modelId="{8DC1768B-0717-4C6D-9B07-FB3360F99F96}" type="parTrans" cxnId="{2BDAA4EE-9AA2-4902-8C90-F519E009BCB9}">
      <dgm:prSet/>
      <dgm:spPr/>
      <dgm:t>
        <a:bodyPr/>
        <a:lstStyle/>
        <a:p>
          <a:endParaRPr lang="en-US">
            <a:solidFill>
              <a:schemeClr val="bg2"/>
            </a:solidFill>
          </a:endParaRPr>
        </a:p>
      </dgm:t>
    </dgm:pt>
    <dgm:pt modelId="{1E67B5D8-7C76-4256-B3DA-9528C5167AF7}" type="sibTrans" cxnId="{2BDAA4EE-9AA2-4902-8C90-F519E009BCB9}">
      <dgm:prSet/>
      <dgm:spPr/>
      <dgm:t>
        <a:bodyPr/>
        <a:lstStyle/>
        <a:p>
          <a:endParaRPr lang="en-US"/>
        </a:p>
      </dgm:t>
    </dgm:pt>
    <dgm:pt modelId="{4EE63ADC-DD00-47DA-A7A9-5A29AF876090}">
      <dgm:prSet phldrT="[Text]"/>
      <dgm:spPr/>
      <dgm:t>
        <a:bodyPr/>
        <a:lstStyle/>
        <a:p>
          <a:r>
            <a:rPr lang="en-US" b="1" smtClean="0">
              <a:solidFill>
                <a:schemeClr val="bg2"/>
              </a:solidFill>
            </a:rPr>
            <a:t>Flexibility</a:t>
          </a:r>
          <a:endParaRPr lang="en-US" dirty="0">
            <a:solidFill>
              <a:schemeClr val="bg2"/>
            </a:solidFill>
          </a:endParaRPr>
        </a:p>
      </dgm:t>
    </dgm:pt>
    <dgm:pt modelId="{7DA294E0-8E5B-4C7B-8798-F563695F6D87}" type="parTrans" cxnId="{97EFB707-1F6D-4D7A-9E89-D523FAE7C290}">
      <dgm:prSet/>
      <dgm:spPr/>
      <dgm:t>
        <a:bodyPr/>
        <a:lstStyle/>
        <a:p>
          <a:endParaRPr lang="en-US">
            <a:solidFill>
              <a:schemeClr val="bg2"/>
            </a:solidFill>
          </a:endParaRPr>
        </a:p>
      </dgm:t>
    </dgm:pt>
    <dgm:pt modelId="{28B4BB77-697E-45A7-8BA0-DE19EC774697}" type="sibTrans" cxnId="{97EFB707-1F6D-4D7A-9E89-D523FAE7C290}">
      <dgm:prSet/>
      <dgm:spPr/>
      <dgm:t>
        <a:bodyPr/>
        <a:lstStyle/>
        <a:p>
          <a:endParaRPr lang="en-US"/>
        </a:p>
      </dgm:t>
    </dgm:pt>
    <dgm:pt modelId="{ABF4FDEF-911F-4E0E-8ACA-97E9D25AB4BA}" type="pres">
      <dgm:prSet presAssocID="{77FE622D-9D4E-49AB-8501-AF12EB608287}" presName="Name0" presStyleCnt="0">
        <dgm:presLayoutVars>
          <dgm:chMax val="1"/>
          <dgm:dir/>
          <dgm:animLvl val="ctr"/>
          <dgm:resizeHandles val="exact"/>
        </dgm:presLayoutVars>
      </dgm:prSet>
      <dgm:spPr/>
      <dgm:t>
        <a:bodyPr/>
        <a:lstStyle/>
        <a:p>
          <a:endParaRPr lang="en-US"/>
        </a:p>
      </dgm:t>
    </dgm:pt>
    <dgm:pt modelId="{E94741DE-D9D3-47EF-83F5-FBB539804F58}" type="pres">
      <dgm:prSet presAssocID="{5ABD4060-303F-4B04-BE4A-E9D0629CF95A}" presName="centerShape" presStyleLbl="node0" presStyleIdx="0" presStyleCnt="1"/>
      <dgm:spPr/>
      <dgm:t>
        <a:bodyPr/>
        <a:lstStyle/>
        <a:p>
          <a:endParaRPr lang="en-US"/>
        </a:p>
      </dgm:t>
    </dgm:pt>
    <dgm:pt modelId="{7961D5E9-D803-48CE-B4AD-2CB89047926C}" type="pres">
      <dgm:prSet presAssocID="{691B0D3E-EA21-44CE-8D91-DA93D562AC04}" presName="parTrans" presStyleLbl="sibTrans2D1" presStyleIdx="0" presStyleCnt="4"/>
      <dgm:spPr>
        <a:prstGeom prst="leftArrow">
          <a:avLst/>
        </a:prstGeom>
      </dgm:spPr>
      <dgm:t>
        <a:bodyPr/>
        <a:lstStyle/>
        <a:p>
          <a:endParaRPr lang="en-US"/>
        </a:p>
      </dgm:t>
    </dgm:pt>
    <dgm:pt modelId="{135D0416-6D69-4571-9E45-A9C2E8176F60}" type="pres">
      <dgm:prSet presAssocID="{691B0D3E-EA21-44CE-8D91-DA93D562AC04}" presName="connectorText" presStyleLbl="sibTrans2D1" presStyleIdx="0" presStyleCnt="4"/>
      <dgm:spPr/>
      <dgm:t>
        <a:bodyPr/>
        <a:lstStyle/>
        <a:p>
          <a:endParaRPr lang="en-US"/>
        </a:p>
      </dgm:t>
    </dgm:pt>
    <dgm:pt modelId="{DE004EB7-6FC6-4842-B806-FE5524E6B41F}" type="pres">
      <dgm:prSet presAssocID="{3B9B3222-FD81-460B-BE1B-6992EDEA3B9A}" presName="node" presStyleLbl="node1" presStyleIdx="0" presStyleCnt="4">
        <dgm:presLayoutVars>
          <dgm:bulletEnabled val="1"/>
        </dgm:presLayoutVars>
      </dgm:prSet>
      <dgm:spPr/>
      <dgm:t>
        <a:bodyPr/>
        <a:lstStyle/>
        <a:p>
          <a:endParaRPr lang="en-US"/>
        </a:p>
      </dgm:t>
    </dgm:pt>
    <dgm:pt modelId="{DCE37F80-8965-4401-9DD6-D0E4DDDBE26B}" type="pres">
      <dgm:prSet presAssocID="{088F0F2E-7644-445D-BBDC-8EF50C869307}" presName="parTrans" presStyleLbl="sibTrans2D1" presStyleIdx="1" presStyleCnt="4"/>
      <dgm:spPr>
        <a:prstGeom prst="leftArrow">
          <a:avLst/>
        </a:prstGeom>
      </dgm:spPr>
      <dgm:t>
        <a:bodyPr/>
        <a:lstStyle/>
        <a:p>
          <a:endParaRPr lang="en-US"/>
        </a:p>
      </dgm:t>
    </dgm:pt>
    <dgm:pt modelId="{302138CD-8767-46F4-8CA8-F922291891BB}" type="pres">
      <dgm:prSet presAssocID="{088F0F2E-7644-445D-BBDC-8EF50C869307}" presName="connectorText" presStyleLbl="sibTrans2D1" presStyleIdx="1" presStyleCnt="4"/>
      <dgm:spPr/>
      <dgm:t>
        <a:bodyPr/>
        <a:lstStyle/>
        <a:p>
          <a:endParaRPr lang="en-US"/>
        </a:p>
      </dgm:t>
    </dgm:pt>
    <dgm:pt modelId="{BAF183DF-9AD8-44B4-9A6D-EE31A8EAB7FC}" type="pres">
      <dgm:prSet presAssocID="{E294B5CF-5DAA-44EB-AE25-9068061A7F66}" presName="node" presStyleLbl="node1" presStyleIdx="1" presStyleCnt="4">
        <dgm:presLayoutVars>
          <dgm:bulletEnabled val="1"/>
        </dgm:presLayoutVars>
      </dgm:prSet>
      <dgm:spPr/>
      <dgm:t>
        <a:bodyPr/>
        <a:lstStyle/>
        <a:p>
          <a:endParaRPr lang="en-US"/>
        </a:p>
      </dgm:t>
    </dgm:pt>
    <dgm:pt modelId="{5E9A5856-47B0-435A-82A5-75AB71944E36}" type="pres">
      <dgm:prSet presAssocID="{8DC1768B-0717-4C6D-9B07-FB3360F99F96}" presName="parTrans" presStyleLbl="sibTrans2D1" presStyleIdx="2" presStyleCnt="4"/>
      <dgm:spPr>
        <a:prstGeom prst="leftArrow">
          <a:avLst/>
        </a:prstGeom>
      </dgm:spPr>
      <dgm:t>
        <a:bodyPr/>
        <a:lstStyle/>
        <a:p>
          <a:endParaRPr lang="en-US"/>
        </a:p>
      </dgm:t>
    </dgm:pt>
    <dgm:pt modelId="{C6335B16-A403-4B74-B4E8-AB1B215A46B9}" type="pres">
      <dgm:prSet presAssocID="{8DC1768B-0717-4C6D-9B07-FB3360F99F96}" presName="connectorText" presStyleLbl="sibTrans2D1" presStyleIdx="2" presStyleCnt="4"/>
      <dgm:spPr/>
      <dgm:t>
        <a:bodyPr/>
        <a:lstStyle/>
        <a:p>
          <a:endParaRPr lang="en-US"/>
        </a:p>
      </dgm:t>
    </dgm:pt>
    <dgm:pt modelId="{37432F6B-F61F-451C-BA22-170FDBF5FCB3}" type="pres">
      <dgm:prSet presAssocID="{4557AAD3-8C8D-4FB5-9786-7AC4FCA8E3B4}" presName="node" presStyleLbl="node1" presStyleIdx="2" presStyleCnt="4">
        <dgm:presLayoutVars>
          <dgm:bulletEnabled val="1"/>
        </dgm:presLayoutVars>
      </dgm:prSet>
      <dgm:spPr/>
      <dgm:t>
        <a:bodyPr/>
        <a:lstStyle/>
        <a:p>
          <a:endParaRPr lang="en-US"/>
        </a:p>
      </dgm:t>
    </dgm:pt>
    <dgm:pt modelId="{9539417D-CBC0-4469-B7BA-5ADC6975829C}" type="pres">
      <dgm:prSet presAssocID="{7DA294E0-8E5B-4C7B-8798-F563695F6D87}" presName="parTrans" presStyleLbl="sibTrans2D1" presStyleIdx="3" presStyleCnt="4"/>
      <dgm:spPr>
        <a:prstGeom prst="leftArrow">
          <a:avLst/>
        </a:prstGeom>
      </dgm:spPr>
      <dgm:t>
        <a:bodyPr/>
        <a:lstStyle/>
        <a:p>
          <a:endParaRPr lang="en-US"/>
        </a:p>
      </dgm:t>
    </dgm:pt>
    <dgm:pt modelId="{6F19D1B9-6EA8-4C6D-B101-D7E0471311AD}" type="pres">
      <dgm:prSet presAssocID="{7DA294E0-8E5B-4C7B-8798-F563695F6D87}" presName="connectorText" presStyleLbl="sibTrans2D1" presStyleIdx="3" presStyleCnt="4"/>
      <dgm:spPr/>
      <dgm:t>
        <a:bodyPr/>
        <a:lstStyle/>
        <a:p>
          <a:endParaRPr lang="en-US"/>
        </a:p>
      </dgm:t>
    </dgm:pt>
    <dgm:pt modelId="{1C6D9540-3537-40E6-B5BE-813FADADD7F6}" type="pres">
      <dgm:prSet presAssocID="{4EE63ADC-DD00-47DA-A7A9-5A29AF876090}" presName="node" presStyleLbl="node1" presStyleIdx="3" presStyleCnt="4">
        <dgm:presLayoutVars>
          <dgm:bulletEnabled val="1"/>
        </dgm:presLayoutVars>
      </dgm:prSet>
      <dgm:spPr/>
      <dgm:t>
        <a:bodyPr/>
        <a:lstStyle/>
        <a:p>
          <a:endParaRPr lang="en-US"/>
        </a:p>
      </dgm:t>
    </dgm:pt>
  </dgm:ptLst>
  <dgm:cxnLst>
    <dgm:cxn modelId="{FC7C6357-3830-4857-B3CA-3610F6E3BC9C}" type="presOf" srcId="{088F0F2E-7644-445D-BBDC-8EF50C869307}" destId="{302138CD-8767-46F4-8CA8-F922291891BB}" srcOrd="1" destOrd="0" presId="urn:microsoft.com/office/officeart/2005/8/layout/radial5"/>
    <dgm:cxn modelId="{C92FCC5B-3EA6-4C17-BF06-DDF03AE7038A}" srcId="{5ABD4060-303F-4B04-BE4A-E9D0629CF95A}" destId="{3B9B3222-FD81-460B-BE1B-6992EDEA3B9A}" srcOrd="0" destOrd="0" parTransId="{691B0D3E-EA21-44CE-8D91-DA93D562AC04}" sibTransId="{1FC5C973-6D09-45BF-BCB9-9617B4C1FFBF}"/>
    <dgm:cxn modelId="{840A4418-612D-413F-8172-0514CFC459B9}" srcId="{5ABD4060-303F-4B04-BE4A-E9D0629CF95A}" destId="{E294B5CF-5DAA-44EB-AE25-9068061A7F66}" srcOrd="1" destOrd="0" parTransId="{088F0F2E-7644-445D-BBDC-8EF50C869307}" sibTransId="{B0037B41-89F1-441C-BECA-88241FE3093B}"/>
    <dgm:cxn modelId="{3FB55BA0-7546-446F-92B6-963E1044D0B2}" type="presOf" srcId="{8DC1768B-0717-4C6D-9B07-FB3360F99F96}" destId="{5E9A5856-47B0-435A-82A5-75AB71944E36}" srcOrd="0" destOrd="0" presId="urn:microsoft.com/office/officeart/2005/8/layout/radial5"/>
    <dgm:cxn modelId="{257B73E8-A05A-40CE-B8FC-8BE5BBC0DDA8}" type="presOf" srcId="{691B0D3E-EA21-44CE-8D91-DA93D562AC04}" destId="{135D0416-6D69-4571-9E45-A9C2E8176F60}" srcOrd="1" destOrd="0" presId="urn:microsoft.com/office/officeart/2005/8/layout/radial5"/>
    <dgm:cxn modelId="{4D509DC1-7A66-448F-90A1-007CBA733C31}" type="presOf" srcId="{4EE63ADC-DD00-47DA-A7A9-5A29AF876090}" destId="{1C6D9540-3537-40E6-B5BE-813FADADD7F6}" srcOrd="0" destOrd="0" presId="urn:microsoft.com/office/officeart/2005/8/layout/radial5"/>
    <dgm:cxn modelId="{0A8153DF-DCCF-40CD-9CCA-4FD28710CF8F}" srcId="{77FE622D-9D4E-49AB-8501-AF12EB608287}" destId="{5ABD4060-303F-4B04-BE4A-E9D0629CF95A}" srcOrd="0" destOrd="0" parTransId="{341790C2-B8A1-4A41-9356-1C759B0C4E99}" sibTransId="{1799500F-3229-48D1-B561-DE99CB0D0714}"/>
    <dgm:cxn modelId="{2BDAA4EE-9AA2-4902-8C90-F519E009BCB9}" srcId="{5ABD4060-303F-4B04-BE4A-E9D0629CF95A}" destId="{4557AAD3-8C8D-4FB5-9786-7AC4FCA8E3B4}" srcOrd="2" destOrd="0" parTransId="{8DC1768B-0717-4C6D-9B07-FB3360F99F96}" sibTransId="{1E67B5D8-7C76-4256-B3DA-9528C5167AF7}"/>
    <dgm:cxn modelId="{0C28EA29-FCC0-4524-9FD7-986D748C44EB}" type="presOf" srcId="{7DA294E0-8E5B-4C7B-8798-F563695F6D87}" destId="{6F19D1B9-6EA8-4C6D-B101-D7E0471311AD}" srcOrd="1" destOrd="0" presId="urn:microsoft.com/office/officeart/2005/8/layout/radial5"/>
    <dgm:cxn modelId="{8FA28579-75C1-4A02-9EFE-F6AEFB2659C8}" type="presOf" srcId="{691B0D3E-EA21-44CE-8D91-DA93D562AC04}" destId="{7961D5E9-D803-48CE-B4AD-2CB89047926C}" srcOrd="0" destOrd="0" presId="urn:microsoft.com/office/officeart/2005/8/layout/radial5"/>
    <dgm:cxn modelId="{D5F10653-4F53-4930-9890-35567F6BB47D}" type="presOf" srcId="{77FE622D-9D4E-49AB-8501-AF12EB608287}" destId="{ABF4FDEF-911F-4E0E-8ACA-97E9D25AB4BA}" srcOrd="0" destOrd="0" presId="urn:microsoft.com/office/officeart/2005/8/layout/radial5"/>
    <dgm:cxn modelId="{80645FE3-2C21-47CE-8AE4-5482ED47AD9E}" type="presOf" srcId="{E294B5CF-5DAA-44EB-AE25-9068061A7F66}" destId="{BAF183DF-9AD8-44B4-9A6D-EE31A8EAB7FC}" srcOrd="0" destOrd="0" presId="urn:microsoft.com/office/officeart/2005/8/layout/radial5"/>
    <dgm:cxn modelId="{5AD32ABD-81AF-467A-8CCC-1F631EBD39BD}" type="presOf" srcId="{4557AAD3-8C8D-4FB5-9786-7AC4FCA8E3B4}" destId="{37432F6B-F61F-451C-BA22-170FDBF5FCB3}" srcOrd="0" destOrd="0" presId="urn:microsoft.com/office/officeart/2005/8/layout/radial5"/>
    <dgm:cxn modelId="{97EFB707-1F6D-4D7A-9E89-D523FAE7C290}" srcId="{5ABD4060-303F-4B04-BE4A-E9D0629CF95A}" destId="{4EE63ADC-DD00-47DA-A7A9-5A29AF876090}" srcOrd="3" destOrd="0" parTransId="{7DA294E0-8E5B-4C7B-8798-F563695F6D87}" sibTransId="{28B4BB77-697E-45A7-8BA0-DE19EC774697}"/>
    <dgm:cxn modelId="{F2B0DD55-ADAC-4E44-94C2-85A025065E11}" type="presOf" srcId="{5ABD4060-303F-4B04-BE4A-E9D0629CF95A}" destId="{E94741DE-D9D3-47EF-83F5-FBB539804F58}" srcOrd="0" destOrd="0" presId="urn:microsoft.com/office/officeart/2005/8/layout/radial5"/>
    <dgm:cxn modelId="{FC468AF6-E1BB-4365-8B7F-A6D2A735ED74}" type="presOf" srcId="{8DC1768B-0717-4C6D-9B07-FB3360F99F96}" destId="{C6335B16-A403-4B74-B4E8-AB1B215A46B9}" srcOrd="1" destOrd="0" presId="urn:microsoft.com/office/officeart/2005/8/layout/radial5"/>
    <dgm:cxn modelId="{B99FFE9F-EC2A-4E54-AB51-C76FCF4383A8}" type="presOf" srcId="{3B9B3222-FD81-460B-BE1B-6992EDEA3B9A}" destId="{DE004EB7-6FC6-4842-B806-FE5524E6B41F}" srcOrd="0" destOrd="0" presId="urn:microsoft.com/office/officeart/2005/8/layout/radial5"/>
    <dgm:cxn modelId="{583A665A-EA90-4A49-941D-3D1CE1A2C10A}" type="presOf" srcId="{088F0F2E-7644-445D-BBDC-8EF50C869307}" destId="{DCE37F80-8965-4401-9DD6-D0E4DDDBE26B}" srcOrd="0" destOrd="0" presId="urn:microsoft.com/office/officeart/2005/8/layout/radial5"/>
    <dgm:cxn modelId="{BBEC41E0-7310-46C9-8FA1-100715AA5154}" type="presOf" srcId="{7DA294E0-8E5B-4C7B-8798-F563695F6D87}" destId="{9539417D-CBC0-4469-B7BA-5ADC6975829C}" srcOrd="0" destOrd="0" presId="urn:microsoft.com/office/officeart/2005/8/layout/radial5"/>
    <dgm:cxn modelId="{3A6D711A-808D-48F7-A802-0DF5EC8BEC95}" type="presParOf" srcId="{ABF4FDEF-911F-4E0E-8ACA-97E9D25AB4BA}" destId="{E94741DE-D9D3-47EF-83F5-FBB539804F58}" srcOrd="0" destOrd="0" presId="urn:microsoft.com/office/officeart/2005/8/layout/radial5"/>
    <dgm:cxn modelId="{5E1CE52B-AAA4-451B-886D-43C50625AD66}" type="presParOf" srcId="{ABF4FDEF-911F-4E0E-8ACA-97E9D25AB4BA}" destId="{7961D5E9-D803-48CE-B4AD-2CB89047926C}" srcOrd="1" destOrd="0" presId="urn:microsoft.com/office/officeart/2005/8/layout/radial5"/>
    <dgm:cxn modelId="{9FE7CA1D-5BA9-40A2-8E69-D97188E5AB8F}" type="presParOf" srcId="{7961D5E9-D803-48CE-B4AD-2CB89047926C}" destId="{135D0416-6D69-4571-9E45-A9C2E8176F60}" srcOrd="0" destOrd="0" presId="urn:microsoft.com/office/officeart/2005/8/layout/radial5"/>
    <dgm:cxn modelId="{3EABE122-C27F-4781-9A91-5B98FC92236C}" type="presParOf" srcId="{ABF4FDEF-911F-4E0E-8ACA-97E9D25AB4BA}" destId="{DE004EB7-6FC6-4842-B806-FE5524E6B41F}" srcOrd="2" destOrd="0" presId="urn:microsoft.com/office/officeart/2005/8/layout/radial5"/>
    <dgm:cxn modelId="{18E36D48-FA53-47E7-A29A-3D9942E5E4D5}" type="presParOf" srcId="{ABF4FDEF-911F-4E0E-8ACA-97E9D25AB4BA}" destId="{DCE37F80-8965-4401-9DD6-D0E4DDDBE26B}" srcOrd="3" destOrd="0" presId="urn:microsoft.com/office/officeart/2005/8/layout/radial5"/>
    <dgm:cxn modelId="{4D1A73DE-2698-4F5B-A7B1-79B6777C5081}" type="presParOf" srcId="{DCE37F80-8965-4401-9DD6-D0E4DDDBE26B}" destId="{302138CD-8767-46F4-8CA8-F922291891BB}" srcOrd="0" destOrd="0" presId="urn:microsoft.com/office/officeart/2005/8/layout/radial5"/>
    <dgm:cxn modelId="{0E010AAD-08BD-4712-8D76-5D0BD3593481}" type="presParOf" srcId="{ABF4FDEF-911F-4E0E-8ACA-97E9D25AB4BA}" destId="{BAF183DF-9AD8-44B4-9A6D-EE31A8EAB7FC}" srcOrd="4" destOrd="0" presId="urn:microsoft.com/office/officeart/2005/8/layout/radial5"/>
    <dgm:cxn modelId="{C8AB4A52-7EFA-4C63-B0FF-136BE94E6361}" type="presParOf" srcId="{ABF4FDEF-911F-4E0E-8ACA-97E9D25AB4BA}" destId="{5E9A5856-47B0-435A-82A5-75AB71944E36}" srcOrd="5" destOrd="0" presId="urn:microsoft.com/office/officeart/2005/8/layout/radial5"/>
    <dgm:cxn modelId="{9B18FAFE-24B1-4C94-A975-182E9D3BFE67}" type="presParOf" srcId="{5E9A5856-47B0-435A-82A5-75AB71944E36}" destId="{C6335B16-A403-4B74-B4E8-AB1B215A46B9}" srcOrd="0" destOrd="0" presId="urn:microsoft.com/office/officeart/2005/8/layout/radial5"/>
    <dgm:cxn modelId="{A9EB6343-D298-44A6-980A-F7C772DAF5D2}" type="presParOf" srcId="{ABF4FDEF-911F-4E0E-8ACA-97E9D25AB4BA}" destId="{37432F6B-F61F-451C-BA22-170FDBF5FCB3}" srcOrd="6" destOrd="0" presId="urn:microsoft.com/office/officeart/2005/8/layout/radial5"/>
    <dgm:cxn modelId="{34A94FEA-C9BD-45CC-809F-99AD4D4F17B6}" type="presParOf" srcId="{ABF4FDEF-911F-4E0E-8ACA-97E9D25AB4BA}" destId="{9539417D-CBC0-4469-B7BA-5ADC6975829C}" srcOrd="7" destOrd="0" presId="urn:microsoft.com/office/officeart/2005/8/layout/radial5"/>
    <dgm:cxn modelId="{A10370C6-111E-4D76-B1CE-DDED6F49411E}" type="presParOf" srcId="{9539417D-CBC0-4469-B7BA-5ADC6975829C}" destId="{6F19D1B9-6EA8-4C6D-B101-D7E0471311AD}" srcOrd="0" destOrd="0" presId="urn:microsoft.com/office/officeart/2005/8/layout/radial5"/>
    <dgm:cxn modelId="{25801388-8431-4785-9C3B-49E6FA6EB19C}" type="presParOf" srcId="{ABF4FDEF-911F-4E0E-8ACA-97E9D25AB4BA}" destId="{1C6D9540-3537-40E6-B5BE-813FADADD7F6}" srcOrd="8" destOrd="0" presId="urn:microsoft.com/office/officeart/2005/8/layout/radial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FD5784-5671-48E7-B6E7-DD4134BFB280}" type="doc">
      <dgm:prSet loTypeId="urn:microsoft.com/office/officeart/2005/8/layout/vList3" loCatId="list" qsTypeId="urn:microsoft.com/office/officeart/2005/8/quickstyle/3d1" qsCatId="3D" csTypeId="urn:microsoft.com/office/officeart/2005/8/colors/colorful4" csCatId="colorful"/>
      <dgm:spPr/>
      <dgm:t>
        <a:bodyPr/>
        <a:lstStyle/>
        <a:p>
          <a:endParaRPr lang="en-US"/>
        </a:p>
      </dgm:t>
    </dgm:pt>
    <dgm:pt modelId="{C7248386-7F14-4E2F-B2FE-3F5F5EC2D684}">
      <dgm:prSet/>
      <dgm:spPr/>
      <dgm:t>
        <a:bodyPr/>
        <a:lstStyle/>
        <a:p>
          <a:pPr rtl="0"/>
          <a:r>
            <a:rPr lang="en-US" b="1" dirty="0" smtClean="0"/>
            <a:t>Who </a:t>
          </a:r>
          <a:endParaRPr lang="en-US" dirty="0"/>
        </a:p>
      </dgm:t>
    </dgm:pt>
    <dgm:pt modelId="{B048E85B-9704-404E-A6D5-FA2B99C7E14E}" type="parTrans" cxnId="{98C6FEC9-14C3-4109-B7E8-DF3F65D471DA}">
      <dgm:prSet/>
      <dgm:spPr/>
      <dgm:t>
        <a:bodyPr/>
        <a:lstStyle/>
        <a:p>
          <a:endParaRPr lang="en-US"/>
        </a:p>
      </dgm:t>
    </dgm:pt>
    <dgm:pt modelId="{B974C3E8-3BE7-49EE-8730-F1B139231AE2}" type="sibTrans" cxnId="{98C6FEC9-14C3-4109-B7E8-DF3F65D471DA}">
      <dgm:prSet/>
      <dgm:spPr/>
      <dgm:t>
        <a:bodyPr/>
        <a:lstStyle/>
        <a:p>
          <a:endParaRPr lang="en-US"/>
        </a:p>
      </dgm:t>
    </dgm:pt>
    <dgm:pt modelId="{734BA7E8-AAD6-422A-BB95-626DE8AC6603}">
      <dgm:prSet/>
      <dgm:spPr/>
      <dgm:t>
        <a:bodyPr/>
        <a:lstStyle/>
        <a:p>
          <a:pPr rtl="0"/>
          <a:r>
            <a:rPr lang="en-US" b="1" dirty="0" smtClean="0"/>
            <a:t>What</a:t>
          </a:r>
          <a:endParaRPr lang="en-US" dirty="0"/>
        </a:p>
      </dgm:t>
    </dgm:pt>
    <dgm:pt modelId="{E97DA411-5CFA-4790-8FE3-F4AF94972458}" type="parTrans" cxnId="{0090299C-8504-42DA-A5AA-866BEBE33D1C}">
      <dgm:prSet/>
      <dgm:spPr/>
      <dgm:t>
        <a:bodyPr/>
        <a:lstStyle/>
        <a:p>
          <a:endParaRPr lang="en-US"/>
        </a:p>
      </dgm:t>
    </dgm:pt>
    <dgm:pt modelId="{2293B869-29AD-4A9C-94E2-99675B690A54}" type="sibTrans" cxnId="{0090299C-8504-42DA-A5AA-866BEBE33D1C}">
      <dgm:prSet/>
      <dgm:spPr/>
      <dgm:t>
        <a:bodyPr/>
        <a:lstStyle/>
        <a:p>
          <a:endParaRPr lang="en-US"/>
        </a:p>
      </dgm:t>
    </dgm:pt>
    <dgm:pt modelId="{925F6BCD-E9BE-4A98-81AD-1628FD768EA6}">
      <dgm:prSet/>
      <dgm:spPr/>
      <dgm:t>
        <a:bodyPr/>
        <a:lstStyle/>
        <a:p>
          <a:pPr rtl="0"/>
          <a:r>
            <a:rPr lang="en-US" b="1" dirty="0" smtClean="0"/>
            <a:t>Where</a:t>
          </a:r>
          <a:endParaRPr lang="en-US" dirty="0"/>
        </a:p>
      </dgm:t>
    </dgm:pt>
    <dgm:pt modelId="{D3743335-AAF0-478C-A6DF-A1C04CFD68A0}" type="parTrans" cxnId="{100C09C9-65A5-407C-95F2-8C42A493FBD7}">
      <dgm:prSet/>
      <dgm:spPr/>
      <dgm:t>
        <a:bodyPr/>
        <a:lstStyle/>
        <a:p>
          <a:endParaRPr lang="en-US"/>
        </a:p>
      </dgm:t>
    </dgm:pt>
    <dgm:pt modelId="{723CDE81-C07A-40DA-9933-73BF02F5102F}" type="sibTrans" cxnId="{100C09C9-65A5-407C-95F2-8C42A493FBD7}">
      <dgm:prSet/>
      <dgm:spPr/>
      <dgm:t>
        <a:bodyPr/>
        <a:lstStyle/>
        <a:p>
          <a:endParaRPr lang="en-US"/>
        </a:p>
      </dgm:t>
    </dgm:pt>
    <dgm:pt modelId="{871F5B2F-5754-49A2-800D-9BDADC6454E0}">
      <dgm:prSet/>
      <dgm:spPr/>
      <dgm:t>
        <a:bodyPr/>
        <a:lstStyle/>
        <a:p>
          <a:pPr rtl="0"/>
          <a:r>
            <a:rPr lang="en-US" b="1" dirty="0" smtClean="0"/>
            <a:t>When</a:t>
          </a:r>
          <a:endParaRPr lang="en-US" dirty="0"/>
        </a:p>
      </dgm:t>
    </dgm:pt>
    <dgm:pt modelId="{E2753A58-6FC1-437A-92B1-64DD66CF9430}" type="parTrans" cxnId="{5A1DBC71-7688-4C60-A259-2B21CEF0EBFA}">
      <dgm:prSet/>
      <dgm:spPr/>
      <dgm:t>
        <a:bodyPr/>
        <a:lstStyle/>
        <a:p>
          <a:endParaRPr lang="en-US"/>
        </a:p>
      </dgm:t>
    </dgm:pt>
    <dgm:pt modelId="{E9FA95B0-9A57-4384-B930-E8052887090E}" type="sibTrans" cxnId="{5A1DBC71-7688-4C60-A259-2B21CEF0EBFA}">
      <dgm:prSet/>
      <dgm:spPr/>
      <dgm:t>
        <a:bodyPr/>
        <a:lstStyle/>
        <a:p>
          <a:endParaRPr lang="en-US"/>
        </a:p>
      </dgm:t>
    </dgm:pt>
    <dgm:pt modelId="{BC4602AF-2473-4FC4-A158-F76FF1297964}">
      <dgm:prSet/>
      <dgm:spPr/>
      <dgm:t>
        <a:bodyPr/>
        <a:lstStyle/>
        <a:p>
          <a:pPr rtl="0"/>
          <a:r>
            <a:rPr lang="en-US" b="1" dirty="0" smtClean="0"/>
            <a:t>Why</a:t>
          </a:r>
          <a:endParaRPr lang="en-US" dirty="0"/>
        </a:p>
      </dgm:t>
    </dgm:pt>
    <dgm:pt modelId="{4149AC36-06FD-47F8-B84D-81177587A6CF}" type="parTrans" cxnId="{F68E669C-63E5-460E-B2C9-C1932612E211}">
      <dgm:prSet/>
      <dgm:spPr/>
      <dgm:t>
        <a:bodyPr/>
        <a:lstStyle/>
        <a:p>
          <a:endParaRPr lang="en-US"/>
        </a:p>
      </dgm:t>
    </dgm:pt>
    <dgm:pt modelId="{CDE7E127-DDC9-4588-9F41-3A17D9C7D68F}" type="sibTrans" cxnId="{F68E669C-63E5-460E-B2C9-C1932612E211}">
      <dgm:prSet/>
      <dgm:spPr/>
      <dgm:t>
        <a:bodyPr/>
        <a:lstStyle/>
        <a:p>
          <a:endParaRPr lang="en-US"/>
        </a:p>
      </dgm:t>
    </dgm:pt>
    <dgm:pt modelId="{8950585C-3C36-4C84-8DCC-51C817E022CA}">
      <dgm:prSet/>
      <dgm:spPr/>
      <dgm:t>
        <a:bodyPr/>
        <a:lstStyle/>
        <a:p>
          <a:pPr rtl="0"/>
          <a:r>
            <a:rPr lang="en-US" b="1" dirty="0" smtClean="0"/>
            <a:t>How</a:t>
          </a:r>
          <a:endParaRPr lang="en-US" dirty="0"/>
        </a:p>
      </dgm:t>
    </dgm:pt>
    <dgm:pt modelId="{A01F38E5-BA14-4A1C-A6C6-5C6A9A5544EF}" type="parTrans" cxnId="{C284D62F-ED9A-4421-ACC1-EA693A03E99D}">
      <dgm:prSet/>
      <dgm:spPr/>
      <dgm:t>
        <a:bodyPr/>
        <a:lstStyle/>
        <a:p>
          <a:endParaRPr lang="en-US"/>
        </a:p>
      </dgm:t>
    </dgm:pt>
    <dgm:pt modelId="{5B333C82-5A2E-4DB3-8F51-5FB4727F67EF}" type="sibTrans" cxnId="{C284D62F-ED9A-4421-ACC1-EA693A03E99D}">
      <dgm:prSet/>
      <dgm:spPr/>
      <dgm:t>
        <a:bodyPr/>
        <a:lstStyle/>
        <a:p>
          <a:endParaRPr lang="en-US"/>
        </a:p>
      </dgm:t>
    </dgm:pt>
    <dgm:pt modelId="{C3E65F9F-8D5A-4DBD-9802-BE1313B170BF}" type="pres">
      <dgm:prSet presAssocID="{48FD5784-5671-48E7-B6E7-DD4134BFB280}" presName="linearFlow" presStyleCnt="0">
        <dgm:presLayoutVars>
          <dgm:dir/>
          <dgm:resizeHandles val="exact"/>
        </dgm:presLayoutVars>
      </dgm:prSet>
      <dgm:spPr/>
      <dgm:t>
        <a:bodyPr/>
        <a:lstStyle/>
        <a:p>
          <a:endParaRPr lang="en-US"/>
        </a:p>
      </dgm:t>
    </dgm:pt>
    <dgm:pt modelId="{76FFF5AD-2839-4B7E-A707-0AEB9B49C35A}" type="pres">
      <dgm:prSet presAssocID="{C7248386-7F14-4E2F-B2FE-3F5F5EC2D684}" presName="composite" presStyleCnt="0"/>
      <dgm:spPr/>
    </dgm:pt>
    <dgm:pt modelId="{A8D04F42-692A-4E28-8586-CF962B295A80}" type="pres">
      <dgm:prSet presAssocID="{C7248386-7F14-4E2F-B2FE-3F5F5EC2D684}" presName="imgShp" presStyleLbl="fgImgPlace1" presStyleIdx="0" presStyleCnt="6"/>
      <dgm:spPr>
        <a:blipFill rotWithShape="0">
          <a:blip xmlns:r="http://schemas.openxmlformats.org/officeDocument/2006/relationships" r:embed="rId1"/>
          <a:stretch>
            <a:fillRect/>
          </a:stretch>
        </a:blipFill>
      </dgm:spPr>
    </dgm:pt>
    <dgm:pt modelId="{0EC461D7-0CA0-4144-9CDA-1D2FCA40413C}" type="pres">
      <dgm:prSet presAssocID="{C7248386-7F14-4E2F-B2FE-3F5F5EC2D684}" presName="txShp" presStyleLbl="node1" presStyleIdx="0" presStyleCnt="6">
        <dgm:presLayoutVars>
          <dgm:bulletEnabled val="1"/>
        </dgm:presLayoutVars>
      </dgm:prSet>
      <dgm:spPr/>
      <dgm:t>
        <a:bodyPr/>
        <a:lstStyle/>
        <a:p>
          <a:endParaRPr lang="en-US"/>
        </a:p>
      </dgm:t>
    </dgm:pt>
    <dgm:pt modelId="{2D716C62-F3C0-4474-B457-67AFA8D5F049}" type="pres">
      <dgm:prSet presAssocID="{B974C3E8-3BE7-49EE-8730-F1B139231AE2}" presName="spacing" presStyleCnt="0"/>
      <dgm:spPr/>
    </dgm:pt>
    <dgm:pt modelId="{F0A9B485-B522-4958-9CBD-3A6A2AFC6189}" type="pres">
      <dgm:prSet presAssocID="{734BA7E8-AAD6-422A-BB95-626DE8AC6603}" presName="composite" presStyleCnt="0"/>
      <dgm:spPr/>
    </dgm:pt>
    <dgm:pt modelId="{6538069A-A4FE-4D3B-91F2-D7C5CA1E8A13}" type="pres">
      <dgm:prSet presAssocID="{734BA7E8-AAD6-422A-BB95-626DE8AC6603}" presName="imgShp" presStyleLbl="fgImgPlace1" presStyleIdx="1" presStyleCnt="6"/>
      <dgm:spPr>
        <a:blipFill rotWithShape="0">
          <a:blip xmlns:r="http://schemas.openxmlformats.org/officeDocument/2006/relationships" r:embed="rId2"/>
          <a:stretch>
            <a:fillRect/>
          </a:stretch>
        </a:blipFill>
      </dgm:spPr>
    </dgm:pt>
    <dgm:pt modelId="{A0894990-E592-4431-B51B-2035478B563B}" type="pres">
      <dgm:prSet presAssocID="{734BA7E8-AAD6-422A-BB95-626DE8AC6603}" presName="txShp" presStyleLbl="node1" presStyleIdx="1" presStyleCnt="6">
        <dgm:presLayoutVars>
          <dgm:bulletEnabled val="1"/>
        </dgm:presLayoutVars>
      </dgm:prSet>
      <dgm:spPr/>
      <dgm:t>
        <a:bodyPr/>
        <a:lstStyle/>
        <a:p>
          <a:endParaRPr lang="en-US"/>
        </a:p>
      </dgm:t>
    </dgm:pt>
    <dgm:pt modelId="{A6695556-8EA5-4950-9F14-D2C938F08AB0}" type="pres">
      <dgm:prSet presAssocID="{2293B869-29AD-4A9C-94E2-99675B690A54}" presName="spacing" presStyleCnt="0"/>
      <dgm:spPr/>
    </dgm:pt>
    <dgm:pt modelId="{112CAF56-2CB1-42EA-9159-238A6BACB47A}" type="pres">
      <dgm:prSet presAssocID="{925F6BCD-E9BE-4A98-81AD-1628FD768EA6}" presName="composite" presStyleCnt="0"/>
      <dgm:spPr/>
    </dgm:pt>
    <dgm:pt modelId="{8EB261DF-52F1-49DC-BFC6-C2D0C0AB7B94}" type="pres">
      <dgm:prSet presAssocID="{925F6BCD-E9BE-4A98-81AD-1628FD768EA6}" presName="imgShp" presStyleLbl="fgImgPlace1" presStyleIdx="2" presStyleCnt="6"/>
      <dgm:spPr>
        <a:blipFill rotWithShape="0">
          <a:blip xmlns:r="http://schemas.openxmlformats.org/officeDocument/2006/relationships" r:embed="rId3"/>
          <a:stretch>
            <a:fillRect/>
          </a:stretch>
        </a:blipFill>
      </dgm:spPr>
    </dgm:pt>
    <dgm:pt modelId="{5E44663E-6573-43E5-85E3-687691A360D9}" type="pres">
      <dgm:prSet presAssocID="{925F6BCD-E9BE-4A98-81AD-1628FD768EA6}" presName="txShp" presStyleLbl="node1" presStyleIdx="2" presStyleCnt="6">
        <dgm:presLayoutVars>
          <dgm:bulletEnabled val="1"/>
        </dgm:presLayoutVars>
      </dgm:prSet>
      <dgm:spPr/>
      <dgm:t>
        <a:bodyPr/>
        <a:lstStyle/>
        <a:p>
          <a:endParaRPr lang="en-US"/>
        </a:p>
      </dgm:t>
    </dgm:pt>
    <dgm:pt modelId="{41D40C8F-EA2D-4BE4-B72F-54E56CBEE04A}" type="pres">
      <dgm:prSet presAssocID="{723CDE81-C07A-40DA-9933-73BF02F5102F}" presName="spacing" presStyleCnt="0"/>
      <dgm:spPr/>
    </dgm:pt>
    <dgm:pt modelId="{68E395C3-EFED-433A-A3AC-5CE02F98DB6F}" type="pres">
      <dgm:prSet presAssocID="{871F5B2F-5754-49A2-800D-9BDADC6454E0}" presName="composite" presStyleCnt="0"/>
      <dgm:spPr/>
    </dgm:pt>
    <dgm:pt modelId="{E6A58EFC-120C-4508-BCDC-295AD4B1CD6B}" type="pres">
      <dgm:prSet presAssocID="{871F5B2F-5754-49A2-800D-9BDADC6454E0}" presName="imgShp" presStyleLbl="fgImgPlace1" presStyleIdx="3" presStyleCnt="6"/>
      <dgm:spPr>
        <a:blipFill rotWithShape="0">
          <a:blip xmlns:r="http://schemas.openxmlformats.org/officeDocument/2006/relationships" r:embed="rId4"/>
          <a:stretch>
            <a:fillRect/>
          </a:stretch>
        </a:blipFill>
      </dgm:spPr>
    </dgm:pt>
    <dgm:pt modelId="{72291B65-1453-4E89-A664-9743A16D9D45}" type="pres">
      <dgm:prSet presAssocID="{871F5B2F-5754-49A2-800D-9BDADC6454E0}" presName="txShp" presStyleLbl="node1" presStyleIdx="3" presStyleCnt="6">
        <dgm:presLayoutVars>
          <dgm:bulletEnabled val="1"/>
        </dgm:presLayoutVars>
      </dgm:prSet>
      <dgm:spPr/>
      <dgm:t>
        <a:bodyPr/>
        <a:lstStyle/>
        <a:p>
          <a:endParaRPr lang="en-US"/>
        </a:p>
      </dgm:t>
    </dgm:pt>
    <dgm:pt modelId="{2A472952-4EAF-4D7E-8290-9B9B9D8626CB}" type="pres">
      <dgm:prSet presAssocID="{E9FA95B0-9A57-4384-B930-E8052887090E}" presName="spacing" presStyleCnt="0"/>
      <dgm:spPr/>
    </dgm:pt>
    <dgm:pt modelId="{3B229123-7A55-4518-AA44-746E4015E340}" type="pres">
      <dgm:prSet presAssocID="{BC4602AF-2473-4FC4-A158-F76FF1297964}" presName="composite" presStyleCnt="0"/>
      <dgm:spPr/>
    </dgm:pt>
    <dgm:pt modelId="{B8A20898-A05C-4193-AB85-EEE9AACB50C8}" type="pres">
      <dgm:prSet presAssocID="{BC4602AF-2473-4FC4-A158-F76FF1297964}" presName="imgShp" presStyleLbl="fgImgPlace1" presStyleIdx="4" presStyleCnt="6"/>
      <dgm:spPr>
        <a:blipFill rotWithShape="0">
          <a:blip xmlns:r="http://schemas.openxmlformats.org/officeDocument/2006/relationships" r:embed="rId5"/>
          <a:stretch>
            <a:fillRect/>
          </a:stretch>
        </a:blipFill>
      </dgm:spPr>
      <dgm:t>
        <a:bodyPr/>
        <a:lstStyle/>
        <a:p>
          <a:endParaRPr lang="en-US"/>
        </a:p>
      </dgm:t>
    </dgm:pt>
    <dgm:pt modelId="{3D0F369F-C090-4F0A-A831-598A2ABA7EE9}" type="pres">
      <dgm:prSet presAssocID="{BC4602AF-2473-4FC4-A158-F76FF1297964}" presName="txShp" presStyleLbl="node1" presStyleIdx="4" presStyleCnt="6">
        <dgm:presLayoutVars>
          <dgm:bulletEnabled val="1"/>
        </dgm:presLayoutVars>
      </dgm:prSet>
      <dgm:spPr/>
      <dgm:t>
        <a:bodyPr/>
        <a:lstStyle/>
        <a:p>
          <a:endParaRPr lang="en-US"/>
        </a:p>
      </dgm:t>
    </dgm:pt>
    <dgm:pt modelId="{1D872586-0A77-46E4-91FC-98C1ED1A9DC3}" type="pres">
      <dgm:prSet presAssocID="{CDE7E127-DDC9-4588-9F41-3A17D9C7D68F}" presName="spacing" presStyleCnt="0"/>
      <dgm:spPr/>
    </dgm:pt>
    <dgm:pt modelId="{ABCE2AFE-5C85-4BBA-9609-A481E6B64767}" type="pres">
      <dgm:prSet presAssocID="{8950585C-3C36-4C84-8DCC-51C817E022CA}" presName="composite" presStyleCnt="0"/>
      <dgm:spPr/>
    </dgm:pt>
    <dgm:pt modelId="{96D50148-2DFB-4829-99A9-428A30CE3C98}" type="pres">
      <dgm:prSet presAssocID="{8950585C-3C36-4C84-8DCC-51C817E022CA}" presName="imgShp" presStyleLbl="fgImgPlace1" presStyleIdx="5" presStyleCnt="6"/>
      <dgm:spPr>
        <a:blipFill rotWithShape="0">
          <a:blip xmlns:r="http://schemas.openxmlformats.org/officeDocument/2006/relationships" r:embed="rId6"/>
          <a:stretch>
            <a:fillRect/>
          </a:stretch>
        </a:blipFill>
      </dgm:spPr>
      <dgm:t>
        <a:bodyPr/>
        <a:lstStyle/>
        <a:p>
          <a:endParaRPr lang="en-US"/>
        </a:p>
      </dgm:t>
    </dgm:pt>
    <dgm:pt modelId="{04512804-E482-43D0-827D-82AD7FD241CE}" type="pres">
      <dgm:prSet presAssocID="{8950585C-3C36-4C84-8DCC-51C817E022CA}" presName="txShp" presStyleLbl="node1" presStyleIdx="5" presStyleCnt="6">
        <dgm:presLayoutVars>
          <dgm:bulletEnabled val="1"/>
        </dgm:presLayoutVars>
      </dgm:prSet>
      <dgm:spPr/>
      <dgm:t>
        <a:bodyPr/>
        <a:lstStyle/>
        <a:p>
          <a:endParaRPr lang="en-US"/>
        </a:p>
      </dgm:t>
    </dgm:pt>
  </dgm:ptLst>
  <dgm:cxnLst>
    <dgm:cxn modelId="{C284D62F-ED9A-4421-ACC1-EA693A03E99D}" srcId="{48FD5784-5671-48E7-B6E7-DD4134BFB280}" destId="{8950585C-3C36-4C84-8DCC-51C817E022CA}" srcOrd="5" destOrd="0" parTransId="{A01F38E5-BA14-4A1C-A6C6-5C6A9A5544EF}" sibTransId="{5B333C82-5A2E-4DB3-8F51-5FB4727F67EF}"/>
    <dgm:cxn modelId="{27F3288A-6DC7-4734-906A-0AE3564F8AA6}" type="presOf" srcId="{C7248386-7F14-4E2F-B2FE-3F5F5EC2D684}" destId="{0EC461D7-0CA0-4144-9CDA-1D2FCA40413C}" srcOrd="0" destOrd="0" presId="urn:microsoft.com/office/officeart/2005/8/layout/vList3"/>
    <dgm:cxn modelId="{0090299C-8504-42DA-A5AA-866BEBE33D1C}" srcId="{48FD5784-5671-48E7-B6E7-DD4134BFB280}" destId="{734BA7E8-AAD6-422A-BB95-626DE8AC6603}" srcOrd="1" destOrd="0" parTransId="{E97DA411-5CFA-4790-8FE3-F4AF94972458}" sibTransId="{2293B869-29AD-4A9C-94E2-99675B690A54}"/>
    <dgm:cxn modelId="{F68E669C-63E5-460E-B2C9-C1932612E211}" srcId="{48FD5784-5671-48E7-B6E7-DD4134BFB280}" destId="{BC4602AF-2473-4FC4-A158-F76FF1297964}" srcOrd="4" destOrd="0" parTransId="{4149AC36-06FD-47F8-B84D-81177587A6CF}" sibTransId="{CDE7E127-DDC9-4588-9F41-3A17D9C7D68F}"/>
    <dgm:cxn modelId="{2790EB5F-8C76-4951-AA70-7992B1AF1C7D}" type="presOf" srcId="{734BA7E8-AAD6-422A-BB95-626DE8AC6603}" destId="{A0894990-E592-4431-B51B-2035478B563B}" srcOrd="0" destOrd="0" presId="urn:microsoft.com/office/officeart/2005/8/layout/vList3"/>
    <dgm:cxn modelId="{98C6FEC9-14C3-4109-B7E8-DF3F65D471DA}" srcId="{48FD5784-5671-48E7-B6E7-DD4134BFB280}" destId="{C7248386-7F14-4E2F-B2FE-3F5F5EC2D684}" srcOrd="0" destOrd="0" parTransId="{B048E85B-9704-404E-A6D5-FA2B99C7E14E}" sibTransId="{B974C3E8-3BE7-49EE-8730-F1B139231AE2}"/>
    <dgm:cxn modelId="{FDD0BC37-17D5-4BA7-80A3-57DB46FE0934}" type="presOf" srcId="{48FD5784-5671-48E7-B6E7-DD4134BFB280}" destId="{C3E65F9F-8D5A-4DBD-9802-BE1313B170BF}" srcOrd="0" destOrd="0" presId="urn:microsoft.com/office/officeart/2005/8/layout/vList3"/>
    <dgm:cxn modelId="{C0C998AB-028E-4215-91E6-B626B7C19E8A}" type="presOf" srcId="{8950585C-3C36-4C84-8DCC-51C817E022CA}" destId="{04512804-E482-43D0-827D-82AD7FD241CE}" srcOrd="0" destOrd="0" presId="urn:microsoft.com/office/officeart/2005/8/layout/vList3"/>
    <dgm:cxn modelId="{5A1DBC71-7688-4C60-A259-2B21CEF0EBFA}" srcId="{48FD5784-5671-48E7-B6E7-DD4134BFB280}" destId="{871F5B2F-5754-49A2-800D-9BDADC6454E0}" srcOrd="3" destOrd="0" parTransId="{E2753A58-6FC1-437A-92B1-64DD66CF9430}" sibTransId="{E9FA95B0-9A57-4384-B930-E8052887090E}"/>
    <dgm:cxn modelId="{8BF17C30-485E-4B17-B6C6-8D082EA56281}" type="presOf" srcId="{925F6BCD-E9BE-4A98-81AD-1628FD768EA6}" destId="{5E44663E-6573-43E5-85E3-687691A360D9}" srcOrd="0" destOrd="0" presId="urn:microsoft.com/office/officeart/2005/8/layout/vList3"/>
    <dgm:cxn modelId="{100C09C9-65A5-407C-95F2-8C42A493FBD7}" srcId="{48FD5784-5671-48E7-B6E7-DD4134BFB280}" destId="{925F6BCD-E9BE-4A98-81AD-1628FD768EA6}" srcOrd="2" destOrd="0" parTransId="{D3743335-AAF0-478C-A6DF-A1C04CFD68A0}" sibTransId="{723CDE81-C07A-40DA-9933-73BF02F5102F}"/>
    <dgm:cxn modelId="{0C4F2FF8-6DBB-458D-8273-CD04B743A0DB}" type="presOf" srcId="{BC4602AF-2473-4FC4-A158-F76FF1297964}" destId="{3D0F369F-C090-4F0A-A831-598A2ABA7EE9}" srcOrd="0" destOrd="0" presId="urn:microsoft.com/office/officeart/2005/8/layout/vList3"/>
    <dgm:cxn modelId="{1659AA73-B44C-4BC4-B291-0A303E2FECAA}" type="presOf" srcId="{871F5B2F-5754-49A2-800D-9BDADC6454E0}" destId="{72291B65-1453-4E89-A664-9743A16D9D45}" srcOrd="0" destOrd="0" presId="urn:microsoft.com/office/officeart/2005/8/layout/vList3"/>
    <dgm:cxn modelId="{D00A2675-7B5C-45B8-BBEC-A9F80222DD10}" type="presParOf" srcId="{C3E65F9F-8D5A-4DBD-9802-BE1313B170BF}" destId="{76FFF5AD-2839-4B7E-A707-0AEB9B49C35A}" srcOrd="0" destOrd="0" presId="urn:microsoft.com/office/officeart/2005/8/layout/vList3"/>
    <dgm:cxn modelId="{C8A22D8D-C383-4225-BE6E-A187335A15D9}" type="presParOf" srcId="{76FFF5AD-2839-4B7E-A707-0AEB9B49C35A}" destId="{A8D04F42-692A-4E28-8586-CF962B295A80}" srcOrd="0" destOrd="0" presId="urn:microsoft.com/office/officeart/2005/8/layout/vList3"/>
    <dgm:cxn modelId="{D1ABEBFE-D908-4C1E-8312-266F85A772B6}" type="presParOf" srcId="{76FFF5AD-2839-4B7E-A707-0AEB9B49C35A}" destId="{0EC461D7-0CA0-4144-9CDA-1D2FCA40413C}" srcOrd="1" destOrd="0" presId="urn:microsoft.com/office/officeart/2005/8/layout/vList3"/>
    <dgm:cxn modelId="{512CD03E-D323-4290-84C2-69EF56FEDED6}" type="presParOf" srcId="{C3E65F9F-8D5A-4DBD-9802-BE1313B170BF}" destId="{2D716C62-F3C0-4474-B457-67AFA8D5F049}" srcOrd="1" destOrd="0" presId="urn:microsoft.com/office/officeart/2005/8/layout/vList3"/>
    <dgm:cxn modelId="{A5F22E6F-0A7E-4877-99B1-0DAABF7F3F35}" type="presParOf" srcId="{C3E65F9F-8D5A-4DBD-9802-BE1313B170BF}" destId="{F0A9B485-B522-4958-9CBD-3A6A2AFC6189}" srcOrd="2" destOrd="0" presId="urn:microsoft.com/office/officeart/2005/8/layout/vList3"/>
    <dgm:cxn modelId="{A78A30C2-8DCE-4A6B-864C-18762EA94DA0}" type="presParOf" srcId="{F0A9B485-B522-4958-9CBD-3A6A2AFC6189}" destId="{6538069A-A4FE-4D3B-91F2-D7C5CA1E8A13}" srcOrd="0" destOrd="0" presId="urn:microsoft.com/office/officeart/2005/8/layout/vList3"/>
    <dgm:cxn modelId="{69C9864D-7EF5-4222-91E0-0B9E20F07859}" type="presParOf" srcId="{F0A9B485-B522-4958-9CBD-3A6A2AFC6189}" destId="{A0894990-E592-4431-B51B-2035478B563B}" srcOrd="1" destOrd="0" presId="urn:microsoft.com/office/officeart/2005/8/layout/vList3"/>
    <dgm:cxn modelId="{491F7AB7-99B1-4DD7-8ECC-F65FB6CD02F8}" type="presParOf" srcId="{C3E65F9F-8D5A-4DBD-9802-BE1313B170BF}" destId="{A6695556-8EA5-4950-9F14-D2C938F08AB0}" srcOrd="3" destOrd="0" presId="urn:microsoft.com/office/officeart/2005/8/layout/vList3"/>
    <dgm:cxn modelId="{8EF02F57-865D-4948-98E7-4B72FCE1AC0B}" type="presParOf" srcId="{C3E65F9F-8D5A-4DBD-9802-BE1313B170BF}" destId="{112CAF56-2CB1-42EA-9159-238A6BACB47A}" srcOrd="4" destOrd="0" presId="urn:microsoft.com/office/officeart/2005/8/layout/vList3"/>
    <dgm:cxn modelId="{DAC4D51D-831C-4E0B-9C3F-6457FA531063}" type="presParOf" srcId="{112CAF56-2CB1-42EA-9159-238A6BACB47A}" destId="{8EB261DF-52F1-49DC-BFC6-C2D0C0AB7B94}" srcOrd="0" destOrd="0" presId="urn:microsoft.com/office/officeart/2005/8/layout/vList3"/>
    <dgm:cxn modelId="{97DBC6F4-28FF-4A8D-8FF8-2278E0C0EDA9}" type="presParOf" srcId="{112CAF56-2CB1-42EA-9159-238A6BACB47A}" destId="{5E44663E-6573-43E5-85E3-687691A360D9}" srcOrd="1" destOrd="0" presId="urn:microsoft.com/office/officeart/2005/8/layout/vList3"/>
    <dgm:cxn modelId="{5A4331B1-F34C-4E1F-BB10-496ADCCCAF94}" type="presParOf" srcId="{C3E65F9F-8D5A-4DBD-9802-BE1313B170BF}" destId="{41D40C8F-EA2D-4BE4-B72F-54E56CBEE04A}" srcOrd="5" destOrd="0" presId="urn:microsoft.com/office/officeart/2005/8/layout/vList3"/>
    <dgm:cxn modelId="{7C1F7421-F6F1-43FE-9BF3-7CC6B8FD5CBD}" type="presParOf" srcId="{C3E65F9F-8D5A-4DBD-9802-BE1313B170BF}" destId="{68E395C3-EFED-433A-A3AC-5CE02F98DB6F}" srcOrd="6" destOrd="0" presId="urn:microsoft.com/office/officeart/2005/8/layout/vList3"/>
    <dgm:cxn modelId="{0B30080E-1D58-402A-BD92-C5428E94A8C2}" type="presParOf" srcId="{68E395C3-EFED-433A-A3AC-5CE02F98DB6F}" destId="{E6A58EFC-120C-4508-BCDC-295AD4B1CD6B}" srcOrd="0" destOrd="0" presId="urn:microsoft.com/office/officeart/2005/8/layout/vList3"/>
    <dgm:cxn modelId="{02084FAB-8502-4C6B-B64F-48C75F415496}" type="presParOf" srcId="{68E395C3-EFED-433A-A3AC-5CE02F98DB6F}" destId="{72291B65-1453-4E89-A664-9743A16D9D45}" srcOrd="1" destOrd="0" presId="urn:microsoft.com/office/officeart/2005/8/layout/vList3"/>
    <dgm:cxn modelId="{E8CF4F97-6A11-46AE-AB95-2C3065D2A176}" type="presParOf" srcId="{C3E65F9F-8D5A-4DBD-9802-BE1313B170BF}" destId="{2A472952-4EAF-4D7E-8290-9B9B9D8626CB}" srcOrd="7" destOrd="0" presId="urn:microsoft.com/office/officeart/2005/8/layout/vList3"/>
    <dgm:cxn modelId="{17BA0163-464E-4C2E-B6B3-801B986E2D17}" type="presParOf" srcId="{C3E65F9F-8D5A-4DBD-9802-BE1313B170BF}" destId="{3B229123-7A55-4518-AA44-746E4015E340}" srcOrd="8" destOrd="0" presId="urn:microsoft.com/office/officeart/2005/8/layout/vList3"/>
    <dgm:cxn modelId="{6DCE466C-D4C4-461A-843F-9F09A5820B07}" type="presParOf" srcId="{3B229123-7A55-4518-AA44-746E4015E340}" destId="{B8A20898-A05C-4193-AB85-EEE9AACB50C8}" srcOrd="0" destOrd="0" presId="urn:microsoft.com/office/officeart/2005/8/layout/vList3"/>
    <dgm:cxn modelId="{9910C637-0FDB-48F5-B143-F609578A2909}" type="presParOf" srcId="{3B229123-7A55-4518-AA44-746E4015E340}" destId="{3D0F369F-C090-4F0A-A831-598A2ABA7EE9}" srcOrd="1" destOrd="0" presId="urn:microsoft.com/office/officeart/2005/8/layout/vList3"/>
    <dgm:cxn modelId="{737E710F-C191-4498-B724-D2CB6F9E0DC3}" type="presParOf" srcId="{C3E65F9F-8D5A-4DBD-9802-BE1313B170BF}" destId="{1D872586-0A77-46E4-91FC-98C1ED1A9DC3}" srcOrd="9" destOrd="0" presId="urn:microsoft.com/office/officeart/2005/8/layout/vList3"/>
    <dgm:cxn modelId="{F2BF4B85-B288-4B8C-9EFF-BF59771BCB0E}" type="presParOf" srcId="{C3E65F9F-8D5A-4DBD-9802-BE1313B170BF}" destId="{ABCE2AFE-5C85-4BBA-9609-A481E6B64767}" srcOrd="10" destOrd="0" presId="urn:microsoft.com/office/officeart/2005/8/layout/vList3"/>
    <dgm:cxn modelId="{15BA8804-B963-4BB8-BBDB-5D7A8F5B2CF9}" type="presParOf" srcId="{ABCE2AFE-5C85-4BBA-9609-A481E6B64767}" destId="{96D50148-2DFB-4829-99A9-428A30CE3C98}" srcOrd="0" destOrd="0" presId="urn:microsoft.com/office/officeart/2005/8/layout/vList3"/>
    <dgm:cxn modelId="{147A23EF-3B33-4CE1-A371-EBDE5DC88E44}" type="presParOf" srcId="{ABCE2AFE-5C85-4BBA-9609-A481E6B64767}" destId="{04512804-E482-43D0-827D-82AD7FD241CE}" srcOrd="1" destOrd="0" presId="urn:microsoft.com/office/officeart/2005/8/layout/v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D253AC9-F84D-4766-BADD-E57E7935ECDB}">
      <dsp:nvSpPr>
        <dsp:cNvPr id="0" name=""/>
        <dsp:cNvSpPr/>
      </dsp:nvSpPr>
      <dsp:spPr>
        <a:xfrm>
          <a:off x="127000" y="0"/>
          <a:ext cx="965200" cy="965200"/>
        </a:xfrm>
        <a:prstGeom prst="diamond">
          <a:avLst/>
        </a:prstGeom>
        <a:solidFill>
          <a:schemeClr val="accent2">
            <a:lumMod val="50000"/>
          </a:schemeClr>
        </a:solidFill>
        <a:ln>
          <a:noFill/>
        </a:ln>
        <a:effectLst>
          <a:outerShdw blurRad="50800" algn="tl" rotWithShape="0">
            <a:srgbClr val="000000">
              <a:alpha val="64000"/>
            </a:srgbClr>
          </a:outerShdw>
        </a:effectLst>
      </dsp:spPr>
      <dsp:style>
        <a:lnRef idx="0">
          <a:scrgbClr r="0" g="0" b="0"/>
        </a:lnRef>
        <a:fillRef idx="1">
          <a:scrgbClr r="0" g="0" b="0"/>
        </a:fillRef>
        <a:effectRef idx="1">
          <a:scrgbClr r="0" g="0" b="0"/>
        </a:effectRef>
        <a:fontRef idx="minor"/>
      </dsp:style>
    </dsp:sp>
    <dsp:sp modelId="{A08D64AE-1136-4ECE-A1EB-777C0F768871}">
      <dsp:nvSpPr>
        <dsp:cNvPr id="0" name=""/>
        <dsp:cNvSpPr/>
      </dsp:nvSpPr>
      <dsp:spPr>
        <a:xfrm>
          <a:off x="218694" y="91694"/>
          <a:ext cx="376428" cy="376428"/>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50800" algn="tl" rotWithShape="0">
            <a:srgbClr val="000000">
              <a:alpha val="64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en-US" sz="800" kern="1200" dirty="0"/>
        </a:p>
      </dsp:txBody>
      <dsp:txXfrm>
        <a:off x="218694" y="91694"/>
        <a:ext cx="376428" cy="376428"/>
      </dsp:txXfrm>
    </dsp:sp>
    <dsp:sp modelId="{D5D7A587-501C-412A-A5F2-5A1170837A02}">
      <dsp:nvSpPr>
        <dsp:cNvPr id="0" name=""/>
        <dsp:cNvSpPr/>
      </dsp:nvSpPr>
      <dsp:spPr>
        <a:xfrm>
          <a:off x="624078" y="91694"/>
          <a:ext cx="376428" cy="376428"/>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50800" algn="tl" rotWithShape="0">
            <a:srgbClr val="000000">
              <a:alpha val="64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en-US" sz="800" kern="1200" dirty="0"/>
        </a:p>
      </dsp:txBody>
      <dsp:txXfrm>
        <a:off x="624078" y="91694"/>
        <a:ext cx="376428" cy="376428"/>
      </dsp:txXfrm>
    </dsp:sp>
    <dsp:sp modelId="{94BB5548-773E-4573-80D0-50F0E329BD9D}">
      <dsp:nvSpPr>
        <dsp:cNvPr id="0" name=""/>
        <dsp:cNvSpPr/>
      </dsp:nvSpPr>
      <dsp:spPr>
        <a:xfrm>
          <a:off x="218694" y="497078"/>
          <a:ext cx="376428" cy="376428"/>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50800" algn="tl" rotWithShape="0">
            <a:srgbClr val="000000">
              <a:alpha val="64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en-US" sz="800" kern="1200" dirty="0"/>
        </a:p>
      </dsp:txBody>
      <dsp:txXfrm>
        <a:off x="218694" y="497078"/>
        <a:ext cx="376428" cy="376428"/>
      </dsp:txXfrm>
    </dsp:sp>
    <dsp:sp modelId="{0A6078F3-D03A-4F59-B74F-B87A30E1A229}">
      <dsp:nvSpPr>
        <dsp:cNvPr id="0" name=""/>
        <dsp:cNvSpPr/>
      </dsp:nvSpPr>
      <dsp:spPr>
        <a:xfrm>
          <a:off x="624078" y="497078"/>
          <a:ext cx="376428" cy="376428"/>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50800" algn="tl" rotWithShape="0">
            <a:srgbClr val="000000">
              <a:alpha val="64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endParaRPr lang="en-US" sz="800" kern="1200" dirty="0"/>
        </a:p>
      </dsp:txBody>
      <dsp:txXfrm>
        <a:off x="624078" y="497078"/>
        <a:ext cx="376428" cy="37642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4741DE-D9D3-47EF-83F5-FBB539804F58}">
      <dsp:nvSpPr>
        <dsp:cNvPr id="0" name=""/>
        <dsp:cNvSpPr/>
      </dsp:nvSpPr>
      <dsp:spPr>
        <a:xfrm>
          <a:off x="3929788" y="2443888"/>
          <a:ext cx="1741623" cy="1741623"/>
        </a:xfrm>
        <a:prstGeom prst="ellipse">
          <a:avLst/>
        </a:prstGeom>
        <a:solidFill>
          <a:schemeClr val="accent4">
            <a:hueOff val="0"/>
            <a:satOff val="0"/>
            <a:lumOff val="0"/>
            <a:alphaOff val="0"/>
          </a:schemeClr>
        </a:solidFill>
        <a:ln>
          <a:noFill/>
        </a:ln>
        <a:effectLst>
          <a:outerShdw blurRad="39000" dist="25400" dir="5400000" rotWithShape="0">
            <a:srgbClr val="000000">
              <a:alpha val="35000"/>
            </a:srgbClr>
          </a:outerShdw>
        </a:effectLst>
        <a:scene3d>
          <a:camera prst="perspectiveRelaxed" fov="2400000">
            <a:rot lat="20022979" lon="1256087" rev="20896248"/>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sp3d extrusionH="28000" prstMaterial="matte"/>
        </a:bodyPr>
        <a:lstStyle/>
        <a:p>
          <a:pPr lvl="0" algn="ctr" defTabSz="800100">
            <a:lnSpc>
              <a:spcPct val="90000"/>
            </a:lnSpc>
            <a:spcBef>
              <a:spcPct val="0"/>
            </a:spcBef>
            <a:spcAft>
              <a:spcPct val="35000"/>
            </a:spcAft>
          </a:pPr>
          <a:r>
            <a:rPr lang="en-US" sz="1800" kern="1200" dirty="0" smtClean="0">
              <a:solidFill>
                <a:schemeClr val="bg2"/>
              </a:solidFill>
            </a:rPr>
            <a:t>Policy &amp; Practice</a:t>
          </a:r>
          <a:br>
            <a:rPr lang="en-US" sz="1800" kern="1200" dirty="0" smtClean="0">
              <a:solidFill>
                <a:schemeClr val="bg2"/>
              </a:solidFill>
            </a:rPr>
          </a:br>
          <a:r>
            <a:rPr lang="en-US" sz="1800" kern="1200" dirty="0" smtClean="0">
              <a:solidFill>
                <a:schemeClr val="bg2"/>
              </a:solidFill>
            </a:rPr>
            <a:t>Technology</a:t>
          </a:r>
          <a:br>
            <a:rPr lang="en-US" sz="1800" kern="1200" dirty="0" smtClean="0">
              <a:solidFill>
                <a:schemeClr val="bg2"/>
              </a:solidFill>
            </a:rPr>
          </a:br>
          <a:r>
            <a:rPr lang="en-US" sz="1800" kern="1200" dirty="0" smtClean="0">
              <a:solidFill>
                <a:schemeClr val="bg2"/>
              </a:solidFill>
            </a:rPr>
            <a:t>Space</a:t>
          </a:r>
          <a:endParaRPr lang="en-US" sz="1800" kern="1200" dirty="0">
            <a:solidFill>
              <a:schemeClr val="bg2"/>
            </a:solidFill>
          </a:endParaRPr>
        </a:p>
      </dsp:txBody>
      <dsp:txXfrm>
        <a:off x="3929788" y="2443888"/>
        <a:ext cx="1741623" cy="1741623"/>
      </dsp:txXfrm>
    </dsp:sp>
    <dsp:sp modelId="{7961D5E9-D803-48CE-B4AD-2CB89047926C}">
      <dsp:nvSpPr>
        <dsp:cNvPr id="0" name=""/>
        <dsp:cNvSpPr/>
      </dsp:nvSpPr>
      <dsp:spPr>
        <a:xfrm rot="16200000">
          <a:off x="4615978" y="1809919"/>
          <a:ext cx="369242" cy="592152"/>
        </a:xfrm>
        <a:prstGeom prst="leftArrow">
          <a:avLst/>
        </a:prstGeom>
        <a:solidFill>
          <a:schemeClr val="accent5">
            <a:hueOff val="0"/>
            <a:satOff val="0"/>
            <a:lumOff val="0"/>
            <a:alphaOff val="0"/>
          </a:schemeClr>
        </a:solidFill>
        <a:ln>
          <a:noFill/>
        </a:ln>
        <a:effectLst/>
        <a:scene3d>
          <a:camera prst="perspectiveRelaxed" fov="2400000">
            <a:rot lat="20022979" lon="1256087" rev="20896248"/>
          </a:camera>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solidFill>
              <a:schemeClr val="bg2"/>
            </a:solidFill>
          </a:endParaRPr>
        </a:p>
      </dsp:txBody>
      <dsp:txXfrm rot="16200000">
        <a:off x="4615978" y="1809919"/>
        <a:ext cx="369242" cy="592152"/>
      </dsp:txXfrm>
    </dsp:sp>
    <dsp:sp modelId="{DE004EB7-6FC6-4842-B806-FE5524E6B41F}">
      <dsp:nvSpPr>
        <dsp:cNvPr id="0" name=""/>
        <dsp:cNvSpPr/>
      </dsp:nvSpPr>
      <dsp:spPr>
        <a:xfrm>
          <a:off x="3929788" y="5579"/>
          <a:ext cx="1741623" cy="1741623"/>
        </a:xfrm>
        <a:prstGeom prst="ellipse">
          <a:avLst/>
        </a:prstGeom>
        <a:solidFill>
          <a:schemeClr val="accent5">
            <a:hueOff val="0"/>
            <a:satOff val="0"/>
            <a:lumOff val="0"/>
            <a:alphaOff val="0"/>
          </a:schemeClr>
        </a:solidFill>
        <a:ln>
          <a:noFill/>
        </a:ln>
        <a:effectLst>
          <a:outerShdw blurRad="39000" dist="25400" dir="5400000" rotWithShape="0">
            <a:srgbClr val="000000">
              <a:alpha val="35000"/>
            </a:srgbClr>
          </a:outerShdw>
        </a:effectLst>
        <a:scene3d>
          <a:camera prst="perspectiveRelaxed" fov="2400000">
            <a:rot lat="20022979" lon="1256087" rev="20896248"/>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sp3d extrusionH="28000" prstMaterial="matte"/>
        </a:bodyPr>
        <a:lstStyle/>
        <a:p>
          <a:pPr lvl="0" algn="ctr" defTabSz="666750">
            <a:lnSpc>
              <a:spcPct val="90000"/>
            </a:lnSpc>
            <a:spcBef>
              <a:spcPct val="0"/>
            </a:spcBef>
            <a:spcAft>
              <a:spcPct val="35000"/>
            </a:spcAft>
          </a:pPr>
          <a:r>
            <a:rPr lang="en-US" sz="1500" b="1" kern="1200" smtClean="0">
              <a:solidFill>
                <a:schemeClr val="bg2"/>
              </a:solidFill>
            </a:rPr>
            <a:t>Simplicity</a:t>
          </a:r>
          <a:endParaRPr lang="en-US" sz="1500" kern="1200" dirty="0">
            <a:solidFill>
              <a:schemeClr val="bg2"/>
            </a:solidFill>
          </a:endParaRPr>
        </a:p>
      </dsp:txBody>
      <dsp:txXfrm>
        <a:off x="3929788" y="5579"/>
        <a:ext cx="1741623" cy="1741623"/>
      </dsp:txXfrm>
    </dsp:sp>
    <dsp:sp modelId="{DCE37F80-8965-4401-9DD6-D0E4DDDBE26B}">
      <dsp:nvSpPr>
        <dsp:cNvPr id="0" name=""/>
        <dsp:cNvSpPr/>
      </dsp:nvSpPr>
      <dsp:spPr>
        <a:xfrm>
          <a:off x="5824682" y="3018623"/>
          <a:ext cx="369242" cy="592152"/>
        </a:xfrm>
        <a:prstGeom prst="leftArrow">
          <a:avLst/>
        </a:prstGeom>
        <a:solidFill>
          <a:schemeClr val="accent5">
            <a:hueOff val="1392001"/>
            <a:satOff val="-19094"/>
            <a:lumOff val="-11634"/>
            <a:alphaOff val="0"/>
          </a:schemeClr>
        </a:solidFill>
        <a:ln>
          <a:noFill/>
        </a:ln>
        <a:effectLst/>
        <a:scene3d>
          <a:camera prst="perspectiveRelaxed" fov="2400000">
            <a:rot lat="20022979" lon="1256087" rev="20896248"/>
          </a:camera>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solidFill>
              <a:schemeClr val="bg2"/>
            </a:solidFill>
          </a:endParaRPr>
        </a:p>
      </dsp:txBody>
      <dsp:txXfrm>
        <a:off x="5824682" y="3018623"/>
        <a:ext cx="369242" cy="592152"/>
      </dsp:txXfrm>
    </dsp:sp>
    <dsp:sp modelId="{BAF183DF-9AD8-44B4-9A6D-EE31A8EAB7FC}">
      <dsp:nvSpPr>
        <dsp:cNvPr id="0" name=""/>
        <dsp:cNvSpPr/>
      </dsp:nvSpPr>
      <dsp:spPr>
        <a:xfrm>
          <a:off x="6368096" y="2443888"/>
          <a:ext cx="1741623" cy="1741623"/>
        </a:xfrm>
        <a:prstGeom prst="ellipse">
          <a:avLst/>
        </a:prstGeom>
        <a:solidFill>
          <a:schemeClr val="accent5">
            <a:hueOff val="1392001"/>
            <a:satOff val="-19094"/>
            <a:lumOff val="-11634"/>
            <a:alphaOff val="0"/>
          </a:schemeClr>
        </a:solidFill>
        <a:ln>
          <a:noFill/>
        </a:ln>
        <a:effectLst>
          <a:outerShdw blurRad="39000" dist="25400" dir="5400000" rotWithShape="0">
            <a:srgbClr val="000000">
              <a:alpha val="35000"/>
            </a:srgbClr>
          </a:outerShdw>
        </a:effectLst>
        <a:scene3d>
          <a:camera prst="perspectiveRelaxed" fov="2400000">
            <a:rot lat="20022979" lon="1256087" rev="20896248"/>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sp3d extrusionH="28000" prstMaterial="matte"/>
        </a:bodyPr>
        <a:lstStyle/>
        <a:p>
          <a:pPr lvl="0" algn="ctr" defTabSz="666750">
            <a:lnSpc>
              <a:spcPct val="90000"/>
            </a:lnSpc>
            <a:spcBef>
              <a:spcPct val="0"/>
            </a:spcBef>
            <a:spcAft>
              <a:spcPct val="35000"/>
            </a:spcAft>
          </a:pPr>
          <a:r>
            <a:rPr lang="en-US" sz="1500" b="1" kern="1200" smtClean="0">
              <a:solidFill>
                <a:schemeClr val="bg2"/>
              </a:solidFill>
            </a:rPr>
            <a:t>Forgivability</a:t>
          </a:r>
          <a:endParaRPr lang="en-US" sz="1500" kern="1200" dirty="0">
            <a:solidFill>
              <a:schemeClr val="bg2"/>
            </a:solidFill>
          </a:endParaRPr>
        </a:p>
      </dsp:txBody>
      <dsp:txXfrm>
        <a:off x="6368096" y="2443888"/>
        <a:ext cx="1741623" cy="1741623"/>
      </dsp:txXfrm>
    </dsp:sp>
    <dsp:sp modelId="{5E9A5856-47B0-435A-82A5-75AB71944E36}">
      <dsp:nvSpPr>
        <dsp:cNvPr id="0" name=""/>
        <dsp:cNvSpPr/>
      </dsp:nvSpPr>
      <dsp:spPr>
        <a:xfrm rot="5400000">
          <a:off x="4615978" y="4227327"/>
          <a:ext cx="369242" cy="592152"/>
        </a:xfrm>
        <a:prstGeom prst="leftArrow">
          <a:avLst/>
        </a:prstGeom>
        <a:solidFill>
          <a:schemeClr val="accent5">
            <a:hueOff val="2784003"/>
            <a:satOff val="-38187"/>
            <a:lumOff val="-23268"/>
            <a:alphaOff val="0"/>
          </a:schemeClr>
        </a:solidFill>
        <a:ln>
          <a:noFill/>
        </a:ln>
        <a:effectLst/>
        <a:scene3d>
          <a:camera prst="perspectiveRelaxed" fov="2400000">
            <a:rot lat="20022979" lon="1256087" rev="20896248"/>
          </a:camera>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solidFill>
              <a:schemeClr val="bg2"/>
            </a:solidFill>
          </a:endParaRPr>
        </a:p>
      </dsp:txBody>
      <dsp:txXfrm rot="5400000">
        <a:off x="4615978" y="4227327"/>
        <a:ext cx="369242" cy="592152"/>
      </dsp:txXfrm>
    </dsp:sp>
    <dsp:sp modelId="{37432F6B-F61F-451C-BA22-170FDBF5FCB3}">
      <dsp:nvSpPr>
        <dsp:cNvPr id="0" name=""/>
        <dsp:cNvSpPr/>
      </dsp:nvSpPr>
      <dsp:spPr>
        <a:xfrm>
          <a:off x="3929788" y="4882196"/>
          <a:ext cx="1741623" cy="1741623"/>
        </a:xfrm>
        <a:prstGeom prst="ellipse">
          <a:avLst/>
        </a:prstGeom>
        <a:solidFill>
          <a:schemeClr val="accent5">
            <a:hueOff val="2784003"/>
            <a:satOff val="-38187"/>
            <a:lumOff val="-23268"/>
            <a:alphaOff val="0"/>
          </a:schemeClr>
        </a:solidFill>
        <a:ln>
          <a:noFill/>
        </a:ln>
        <a:effectLst>
          <a:outerShdw blurRad="39000" dist="25400" dir="5400000" rotWithShape="0">
            <a:srgbClr val="000000">
              <a:alpha val="35000"/>
            </a:srgbClr>
          </a:outerShdw>
        </a:effectLst>
        <a:scene3d>
          <a:camera prst="perspectiveRelaxed" fov="2400000">
            <a:rot lat="20022979" lon="1256087" rev="20896248"/>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sp3d extrusionH="28000" prstMaterial="matte"/>
        </a:bodyPr>
        <a:lstStyle/>
        <a:p>
          <a:pPr lvl="0" algn="ctr" defTabSz="666750">
            <a:lnSpc>
              <a:spcPct val="90000"/>
            </a:lnSpc>
            <a:spcBef>
              <a:spcPct val="0"/>
            </a:spcBef>
            <a:spcAft>
              <a:spcPct val="35000"/>
            </a:spcAft>
          </a:pPr>
          <a:r>
            <a:rPr lang="en-US" sz="1500" b="1" kern="1200" smtClean="0">
              <a:solidFill>
                <a:schemeClr val="bg2"/>
              </a:solidFill>
            </a:rPr>
            <a:t>Equitability</a:t>
          </a:r>
          <a:endParaRPr lang="en-US" sz="1500" kern="1200" dirty="0">
            <a:solidFill>
              <a:schemeClr val="bg2"/>
            </a:solidFill>
          </a:endParaRPr>
        </a:p>
      </dsp:txBody>
      <dsp:txXfrm>
        <a:off x="3929788" y="4882196"/>
        <a:ext cx="1741623" cy="1741623"/>
      </dsp:txXfrm>
    </dsp:sp>
    <dsp:sp modelId="{9539417D-CBC0-4469-B7BA-5ADC6975829C}">
      <dsp:nvSpPr>
        <dsp:cNvPr id="0" name=""/>
        <dsp:cNvSpPr/>
      </dsp:nvSpPr>
      <dsp:spPr>
        <a:xfrm rot="10800000">
          <a:off x="3407274" y="3018623"/>
          <a:ext cx="369242" cy="592152"/>
        </a:xfrm>
        <a:prstGeom prst="leftArrow">
          <a:avLst/>
        </a:prstGeom>
        <a:solidFill>
          <a:schemeClr val="accent5">
            <a:hueOff val="4176004"/>
            <a:satOff val="-57281"/>
            <a:lumOff val="-34902"/>
            <a:alphaOff val="0"/>
          </a:schemeClr>
        </a:solidFill>
        <a:ln>
          <a:noFill/>
        </a:ln>
        <a:effectLst/>
        <a:scene3d>
          <a:camera prst="perspectiveRelaxed" fov="2400000">
            <a:rot lat="20022979" lon="1256087" rev="20896248"/>
          </a:camera>
          <a:lightRig rig="soft" dir="t"/>
          <a:backdrop>
            <a:anchor x="0" y="0" z="-210000"/>
            <a:norm dx="0" dy="0" dz="914400"/>
            <a:up dx="0" dy="914400" dz="0"/>
          </a:backdrop>
        </a:scene3d>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solidFill>
              <a:schemeClr val="bg2"/>
            </a:solidFill>
          </a:endParaRPr>
        </a:p>
      </dsp:txBody>
      <dsp:txXfrm rot="10800000">
        <a:off x="3407274" y="3018623"/>
        <a:ext cx="369242" cy="592152"/>
      </dsp:txXfrm>
    </dsp:sp>
    <dsp:sp modelId="{1C6D9540-3537-40E6-B5BE-813FADADD7F6}">
      <dsp:nvSpPr>
        <dsp:cNvPr id="0" name=""/>
        <dsp:cNvSpPr/>
      </dsp:nvSpPr>
      <dsp:spPr>
        <a:xfrm>
          <a:off x="1491479" y="2443888"/>
          <a:ext cx="1741623" cy="1741623"/>
        </a:xfrm>
        <a:prstGeom prst="ellipse">
          <a:avLst/>
        </a:prstGeom>
        <a:solidFill>
          <a:schemeClr val="accent5">
            <a:hueOff val="4176004"/>
            <a:satOff val="-57281"/>
            <a:lumOff val="-34902"/>
            <a:alphaOff val="0"/>
          </a:schemeClr>
        </a:solidFill>
        <a:ln>
          <a:noFill/>
        </a:ln>
        <a:effectLst>
          <a:outerShdw blurRad="39000" dist="25400" dir="5400000" rotWithShape="0">
            <a:srgbClr val="000000">
              <a:alpha val="35000"/>
            </a:srgbClr>
          </a:outerShdw>
        </a:effectLst>
        <a:scene3d>
          <a:camera prst="perspectiveRelaxed" fov="2400000">
            <a:rot lat="20022979" lon="1256087" rev="20896248"/>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sp3d extrusionH="28000" prstMaterial="matte"/>
        </a:bodyPr>
        <a:lstStyle/>
        <a:p>
          <a:pPr lvl="0" algn="ctr" defTabSz="666750">
            <a:lnSpc>
              <a:spcPct val="90000"/>
            </a:lnSpc>
            <a:spcBef>
              <a:spcPct val="0"/>
            </a:spcBef>
            <a:spcAft>
              <a:spcPct val="35000"/>
            </a:spcAft>
          </a:pPr>
          <a:r>
            <a:rPr lang="en-US" sz="1500" b="1" kern="1200" smtClean="0">
              <a:solidFill>
                <a:schemeClr val="bg2"/>
              </a:solidFill>
            </a:rPr>
            <a:t>Flexibility</a:t>
          </a:r>
          <a:endParaRPr lang="en-US" sz="1500" kern="1200" dirty="0">
            <a:solidFill>
              <a:schemeClr val="bg2"/>
            </a:solidFill>
          </a:endParaRPr>
        </a:p>
      </dsp:txBody>
      <dsp:txXfrm>
        <a:off x="1491479" y="2443888"/>
        <a:ext cx="1741623" cy="174162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EC461D7-0CA0-4144-9CDA-1D2FCA40413C}">
      <dsp:nvSpPr>
        <dsp:cNvPr id="0" name=""/>
        <dsp:cNvSpPr/>
      </dsp:nvSpPr>
      <dsp:spPr>
        <a:xfrm rot="10800000">
          <a:off x="1712041" y="1469"/>
          <a:ext cx="6080760" cy="721686"/>
        </a:xfrm>
        <a:prstGeom prst="homePlate">
          <a:avLst/>
        </a:prstGeom>
        <a:gradFill rotWithShape="0">
          <a:gsLst>
            <a:gs pos="0">
              <a:schemeClr val="accent4">
                <a:hueOff val="0"/>
                <a:satOff val="0"/>
                <a:lumOff val="0"/>
                <a:alphaOff val="0"/>
                <a:shade val="40000"/>
                <a:satMod val="155000"/>
              </a:schemeClr>
            </a:gs>
            <a:gs pos="65000">
              <a:schemeClr val="accent4">
                <a:hueOff val="0"/>
                <a:satOff val="0"/>
                <a:lumOff val="0"/>
                <a:alphaOff val="0"/>
                <a:shade val="85000"/>
                <a:satMod val="155000"/>
              </a:schemeClr>
            </a:gs>
            <a:gs pos="100000">
              <a:schemeClr val="accent4">
                <a:hueOff val="0"/>
                <a:satOff val="0"/>
                <a:lumOff val="0"/>
                <a:alphaOff val="0"/>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8244" tIns="129540" rIns="241808" bIns="129540" numCol="1" spcCol="1270" anchor="ctr" anchorCtr="0">
          <a:noAutofit/>
        </a:bodyPr>
        <a:lstStyle/>
        <a:p>
          <a:pPr lvl="0" algn="ctr" defTabSz="1511300" rtl="0">
            <a:lnSpc>
              <a:spcPct val="90000"/>
            </a:lnSpc>
            <a:spcBef>
              <a:spcPct val="0"/>
            </a:spcBef>
            <a:spcAft>
              <a:spcPct val="35000"/>
            </a:spcAft>
          </a:pPr>
          <a:r>
            <a:rPr lang="en-US" sz="3400" b="1" kern="1200" dirty="0" smtClean="0"/>
            <a:t>Who </a:t>
          </a:r>
          <a:endParaRPr lang="en-US" sz="3400" kern="1200" dirty="0"/>
        </a:p>
      </dsp:txBody>
      <dsp:txXfrm rot="10800000">
        <a:off x="1712041" y="1469"/>
        <a:ext cx="6080760" cy="721686"/>
      </dsp:txXfrm>
    </dsp:sp>
    <dsp:sp modelId="{A8D04F42-692A-4E28-8586-CF962B295A80}">
      <dsp:nvSpPr>
        <dsp:cNvPr id="0" name=""/>
        <dsp:cNvSpPr/>
      </dsp:nvSpPr>
      <dsp:spPr>
        <a:xfrm>
          <a:off x="1351198" y="1469"/>
          <a:ext cx="721686" cy="721686"/>
        </a:xfrm>
        <a:prstGeom prst="ellipse">
          <a:avLst/>
        </a:prstGeom>
        <a:blipFill rotWithShape="0">
          <a:blip xmlns:r="http://schemas.openxmlformats.org/officeDocument/2006/relationships" r:embed="rId1"/>
          <a:stretch>
            <a:fillRect/>
          </a:stretch>
        </a:blipFill>
        <a:ln>
          <a:noFill/>
        </a:ln>
        <a:effectLst>
          <a:outerShdw blurRad="39000" dist="254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0894990-E592-4431-B51B-2035478B563B}">
      <dsp:nvSpPr>
        <dsp:cNvPr id="0" name=""/>
        <dsp:cNvSpPr/>
      </dsp:nvSpPr>
      <dsp:spPr>
        <a:xfrm rot="10800000">
          <a:off x="1712041" y="938584"/>
          <a:ext cx="6080760" cy="721686"/>
        </a:xfrm>
        <a:prstGeom prst="homePlate">
          <a:avLst/>
        </a:prstGeom>
        <a:gradFill rotWithShape="0">
          <a:gsLst>
            <a:gs pos="0">
              <a:schemeClr val="accent4">
                <a:hueOff val="604799"/>
                <a:satOff val="16666"/>
                <a:lumOff val="549"/>
                <a:alphaOff val="0"/>
                <a:shade val="40000"/>
                <a:satMod val="155000"/>
              </a:schemeClr>
            </a:gs>
            <a:gs pos="65000">
              <a:schemeClr val="accent4">
                <a:hueOff val="604799"/>
                <a:satOff val="16666"/>
                <a:lumOff val="549"/>
                <a:alphaOff val="0"/>
                <a:shade val="85000"/>
                <a:satMod val="155000"/>
              </a:schemeClr>
            </a:gs>
            <a:gs pos="100000">
              <a:schemeClr val="accent4">
                <a:hueOff val="604799"/>
                <a:satOff val="16666"/>
                <a:lumOff val="549"/>
                <a:alphaOff val="0"/>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8244" tIns="129540" rIns="241808" bIns="129540" numCol="1" spcCol="1270" anchor="ctr" anchorCtr="0">
          <a:noAutofit/>
        </a:bodyPr>
        <a:lstStyle/>
        <a:p>
          <a:pPr lvl="0" algn="ctr" defTabSz="1511300" rtl="0">
            <a:lnSpc>
              <a:spcPct val="90000"/>
            </a:lnSpc>
            <a:spcBef>
              <a:spcPct val="0"/>
            </a:spcBef>
            <a:spcAft>
              <a:spcPct val="35000"/>
            </a:spcAft>
          </a:pPr>
          <a:r>
            <a:rPr lang="en-US" sz="3400" b="1" kern="1200" dirty="0" smtClean="0"/>
            <a:t>What</a:t>
          </a:r>
          <a:endParaRPr lang="en-US" sz="3400" kern="1200" dirty="0"/>
        </a:p>
      </dsp:txBody>
      <dsp:txXfrm rot="10800000">
        <a:off x="1712041" y="938584"/>
        <a:ext cx="6080760" cy="721686"/>
      </dsp:txXfrm>
    </dsp:sp>
    <dsp:sp modelId="{6538069A-A4FE-4D3B-91F2-D7C5CA1E8A13}">
      <dsp:nvSpPr>
        <dsp:cNvPr id="0" name=""/>
        <dsp:cNvSpPr/>
      </dsp:nvSpPr>
      <dsp:spPr>
        <a:xfrm>
          <a:off x="1351198" y="938584"/>
          <a:ext cx="721686" cy="721686"/>
        </a:xfrm>
        <a:prstGeom prst="ellipse">
          <a:avLst/>
        </a:prstGeom>
        <a:blipFill rotWithShape="0">
          <a:blip xmlns:r="http://schemas.openxmlformats.org/officeDocument/2006/relationships" r:embed="rId2"/>
          <a:stretch>
            <a:fillRect/>
          </a:stretch>
        </a:blipFill>
        <a:ln>
          <a:noFill/>
        </a:ln>
        <a:effectLst>
          <a:outerShdw blurRad="39000" dist="254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E44663E-6573-43E5-85E3-687691A360D9}">
      <dsp:nvSpPr>
        <dsp:cNvPr id="0" name=""/>
        <dsp:cNvSpPr/>
      </dsp:nvSpPr>
      <dsp:spPr>
        <a:xfrm rot="10800000">
          <a:off x="1712041" y="1875699"/>
          <a:ext cx="6080760" cy="721686"/>
        </a:xfrm>
        <a:prstGeom prst="homePlate">
          <a:avLst/>
        </a:prstGeom>
        <a:gradFill rotWithShape="0">
          <a:gsLst>
            <a:gs pos="0">
              <a:schemeClr val="accent4">
                <a:hueOff val="1209598"/>
                <a:satOff val="33333"/>
                <a:lumOff val="1098"/>
                <a:alphaOff val="0"/>
                <a:shade val="40000"/>
                <a:satMod val="155000"/>
              </a:schemeClr>
            </a:gs>
            <a:gs pos="65000">
              <a:schemeClr val="accent4">
                <a:hueOff val="1209598"/>
                <a:satOff val="33333"/>
                <a:lumOff val="1098"/>
                <a:alphaOff val="0"/>
                <a:shade val="85000"/>
                <a:satMod val="155000"/>
              </a:schemeClr>
            </a:gs>
            <a:gs pos="100000">
              <a:schemeClr val="accent4">
                <a:hueOff val="1209598"/>
                <a:satOff val="33333"/>
                <a:lumOff val="1098"/>
                <a:alphaOff val="0"/>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8244" tIns="129540" rIns="241808" bIns="129540" numCol="1" spcCol="1270" anchor="ctr" anchorCtr="0">
          <a:noAutofit/>
        </a:bodyPr>
        <a:lstStyle/>
        <a:p>
          <a:pPr lvl="0" algn="ctr" defTabSz="1511300" rtl="0">
            <a:lnSpc>
              <a:spcPct val="90000"/>
            </a:lnSpc>
            <a:spcBef>
              <a:spcPct val="0"/>
            </a:spcBef>
            <a:spcAft>
              <a:spcPct val="35000"/>
            </a:spcAft>
          </a:pPr>
          <a:r>
            <a:rPr lang="en-US" sz="3400" b="1" kern="1200" dirty="0" smtClean="0"/>
            <a:t>Where</a:t>
          </a:r>
          <a:endParaRPr lang="en-US" sz="3400" kern="1200" dirty="0"/>
        </a:p>
      </dsp:txBody>
      <dsp:txXfrm rot="10800000">
        <a:off x="1712041" y="1875699"/>
        <a:ext cx="6080760" cy="721686"/>
      </dsp:txXfrm>
    </dsp:sp>
    <dsp:sp modelId="{8EB261DF-52F1-49DC-BFC6-C2D0C0AB7B94}">
      <dsp:nvSpPr>
        <dsp:cNvPr id="0" name=""/>
        <dsp:cNvSpPr/>
      </dsp:nvSpPr>
      <dsp:spPr>
        <a:xfrm>
          <a:off x="1351198" y="1875699"/>
          <a:ext cx="721686" cy="721686"/>
        </a:xfrm>
        <a:prstGeom prst="ellipse">
          <a:avLst/>
        </a:prstGeom>
        <a:blipFill rotWithShape="0">
          <a:blip xmlns:r="http://schemas.openxmlformats.org/officeDocument/2006/relationships" r:embed="rId3"/>
          <a:stretch>
            <a:fillRect/>
          </a:stretch>
        </a:blipFill>
        <a:ln>
          <a:noFill/>
        </a:ln>
        <a:effectLst>
          <a:outerShdw blurRad="39000" dist="254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2291B65-1453-4E89-A664-9743A16D9D45}">
      <dsp:nvSpPr>
        <dsp:cNvPr id="0" name=""/>
        <dsp:cNvSpPr/>
      </dsp:nvSpPr>
      <dsp:spPr>
        <a:xfrm rot="10800000">
          <a:off x="1712041" y="2812814"/>
          <a:ext cx="6080760" cy="721686"/>
        </a:xfrm>
        <a:prstGeom prst="homePlate">
          <a:avLst/>
        </a:prstGeom>
        <a:gradFill rotWithShape="0">
          <a:gsLst>
            <a:gs pos="0">
              <a:schemeClr val="accent4">
                <a:hueOff val="1814398"/>
                <a:satOff val="49999"/>
                <a:lumOff val="1647"/>
                <a:alphaOff val="0"/>
                <a:shade val="40000"/>
                <a:satMod val="155000"/>
              </a:schemeClr>
            </a:gs>
            <a:gs pos="65000">
              <a:schemeClr val="accent4">
                <a:hueOff val="1814398"/>
                <a:satOff val="49999"/>
                <a:lumOff val="1647"/>
                <a:alphaOff val="0"/>
                <a:shade val="85000"/>
                <a:satMod val="155000"/>
              </a:schemeClr>
            </a:gs>
            <a:gs pos="100000">
              <a:schemeClr val="accent4">
                <a:hueOff val="1814398"/>
                <a:satOff val="49999"/>
                <a:lumOff val="1647"/>
                <a:alphaOff val="0"/>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8244" tIns="129540" rIns="241808" bIns="129540" numCol="1" spcCol="1270" anchor="ctr" anchorCtr="0">
          <a:noAutofit/>
        </a:bodyPr>
        <a:lstStyle/>
        <a:p>
          <a:pPr lvl="0" algn="ctr" defTabSz="1511300" rtl="0">
            <a:lnSpc>
              <a:spcPct val="90000"/>
            </a:lnSpc>
            <a:spcBef>
              <a:spcPct val="0"/>
            </a:spcBef>
            <a:spcAft>
              <a:spcPct val="35000"/>
            </a:spcAft>
          </a:pPr>
          <a:r>
            <a:rPr lang="en-US" sz="3400" b="1" kern="1200" dirty="0" smtClean="0"/>
            <a:t>When</a:t>
          </a:r>
          <a:endParaRPr lang="en-US" sz="3400" kern="1200" dirty="0"/>
        </a:p>
      </dsp:txBody>
      <dsp:txXfrm rot="10800000">
        <a:off x="1712041" y="2812814"/>
        <a:ext cx="6080760" cy="721686"/>
      </dsp:txXfrm>
    </dsp:sp>
    <dsp:sp modelId="{E6A58EFC-120C-4508-BCDC-295AD4B1CD6B}">
      <dsp:nvSpPr>
        <dsp:cNvPr id="0" name=""/>
        <dsp:cNvSpPr/>
      </dsp:nvSpPr>
      <dsp:spPr>
        <a:xfrm>
          <a:off x="1351198" y="2812814"/>
          <a:ext cx="721686" cy="721686"/>
        </a:xfrm>
        <a:prstGeom prst="ellipse">
          <a:avLst/>
        </a:prstGeom>
        <a:blipFill rotWithShape="0">
          <a:blip xmlns:r="http://schemas.openxmlformats.org/officeDocument/2006/relationships" r:embed="rId4"/>
          <a:stretch>
            <a:fillRect/>
          </a:stretch>
        </a:blipFill>
        <a:ln>
          <a:noFill/>
        </a:ln>
        <a:effectLst>
          <a:outerShdw blurRad="39000" dist="254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D0F369F-C090-4F0A-A831-598A2ABA7EE9}">
      <dsp:nvSpPr>
        <dsp:cNvPr id="0" name=""/>
        <dsp:cNvSpPr/>
      </dsp:nvSpPr>
      <dsp:spPr>
        <a:xfrm rot="10800000">
          <a:off x="1712041" y="3749929"/>
          <a:ext cx="6080760" cy="721686"/>
        </a:xfrm>
        <a:prstGeom prst="homePlate">
          <a:avLst/>
        </a:prstGeom>
        <a:gradFill rotWithShape="0">
          <a:gsLst>
            <a:gs pos="0">
              <a:schemeClr val="accent4">
                <a:hueOff val="2419197"/>
                <a:satOff val="66666"/>
                <a:lumOff val="2196"/>
                <a:alphaOff val="0"/>
                <a:shade val="40000"/>
                <a:satMod val="155000"/>
              </a:schemeClr>
            </a:gs>
            <a:gs pos="65000">
              <a:schemeClr val="accent4">
                <a:hueOff val="2419197"/>
                <a:satOff val="66666"/>
                <a:lumOff val="2196"/>
                <a:alphaOff val="0"/>
                <a:shade val="85000"/>
                <a:satMod val="155000"/>
              </a:schemeClr>
            </a:gs>
            <a:gs pos="100000">
              <a:schemeClr val="accent4">
                <a:hueOff val="2419197"/>
                <a:satOff val="66666"/>
                <a:lumOff val="2196"/>
                <a:alphaOff val="0"/>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8244" tIns="129540" rIns="241808" bIns="129540" numCol="1" spcCol="1270" anchor="ctr" anchorCtr="0">
          <a:noAutofit/>
        </a:bodyPr>
        <a:lstStyle/>
        <a:p>
          <a:pPr lvl="0" algn="ctr" defTabSz="1511300" rtl="0">
            <a:lnSpc>
              <a:spcPct val="90000"/>
            </a:lnSpc>
            <a:spcBef>
              <a:spcPct val="0"/>
            </a:spcBef>
            <a:spcAft>
              <a:spcPct val="35000"/>
            </a:spcAft>
          </a:pPr>
          <a:r>
            <a:rPr lang="en-US" sz="3400" b="1" kern="1200" dirty="0" smtClean="0"/>
            <a:t>Why</a:t>
          </a:r>
          <a:endParaRPr lang="en-US" sz="3400" kern="1200" dirty="0"/>
        </a:p>
      </dsp:txBody>
      <dsp:txXfrm rot="10800000">
        <a:off x="1712041" y="3749929"/>
        <a:ext cx="6080760" cy="721686"/>
      </dsp:txXfrm>
    </dsp:sp>
    <dsp:sp modelId="{B8A20898-A05C-4193-AB85-EEE9AACB50C8}">
      <dsp:nvSpPr>
        <dsp:cNvPr id="0" name=""/>
        <dsp:cNvSpPr/>
      </dsp:nvSpPr>
      <dsp:spPr>
        <a:xfrm>
          <a:off x="1351198" y="3749929"/>
          <a:ext cx="721686" cy="721686"/>
        </a:xfrm>
        <a:prstGeom prst="ellipse">
          <a:avLst/>
        </a:prstGeom>
        <a:blipFill rotWithShape="0">
          <a:blip xmlns:r="http://schemas.openxmlformats.org/officeDocument/2006/relationships" r:embed="rId5"/>
          <a:stretch>
            <a:fillRect/>
          </a:stretch>
        </a:blipFill>
        <a:ln>
          <a:noFill/>
        </a:ln>
        <a:effectLst>
          <a:outerShdw blurRad="39000" dist="254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4512804-E482-43D0-827D-82AD7FD241CE}">
      <dsp:nvSpPr>
        <dsp:cNvPr id="0" name=""/>
        <dsp:cNvSpPr/>
      </dsp:nvSpPr>
      <dsp:spPr>
        <a:xfrm rot="10800000">
          <a:off x="1712041" y="4687044"/>
          <a:ext cx="6080760" cy="721686"/>
        </a:xfrm>
        <a:prstGeom prst="homePlate">
          <a:avLst/>
        </a:prstGeom>
        <a:gradFill rotWithShape="0">
          <a:gsLst>
            <a:gs pos="0">
              <a:schemeClr val="accent4">
                <a:hueOff val="3023996"/>
                <a:satOff val="83332"/>
                <a:lumOff val="2745"/>
                <a:alphaOff val="0"/>
                <a:shade val="40000"/>
                <a:satMod val="155000"/>
              </a:schemeClr>
            </a:gs>
            <a:gs pos="65000">
              <a:schemeClr val="accent4">
                <a:hueOff val="3023996"/>
                <a:satOff val="83332"/>
                <a:lumOff val="2745"/>
                <a:alphaOff val="0"/>
                <a:shade val="85000"/>
                <a:satMod val="155000"/>
              </a:schemeClr>
            </a:gs>
            <a:gs pos="100000">
              <a:schemeClr val="accent4">
                <a:hueOff val="3023996"/>
                <a:satOff val="83332"/>
                <a:lumOff val="2745"/>
                <a:alphaOff val="0"/>
                <a:shade val="95000"/>
                <a:satMod val="155000"/>
              </a:schemeClr>
            </a:gs>
          </a:gsLst>
          <a:lin ang="16200000" scaled="0"/>
        </a:gradFill>
        <a:ln>
          <a:noFill/>
        </a:ln>
        <a:effectLst>
          <a:outerShdw blurRad="390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8244" tIns="129540" rIns="241808" bIns="129540" numCol="1" spcCol="1270" anchor="ctr" anchorCtr="0">
          <a:noAutofit/>
        </a:bodyPr>
        <a:lstStyle/>
        <a:p>
          <a:pPr lvl="0" algn="ctr" defTabSz="1511300" rtl="0">
            <a:lnSpc>
              <a:spcPct val="90000"/>
            </a:lnSpc>
            <a:spcBef>
              <a:spcPct val="0"/>
            </a:spcBef>
            <a:spcAft>
              <a:spcPct val="35000"/>
            </a:spcAft>
          </a:pPr>
          <a:r>
            <a:rPr lang="en-US" sz="3400" b="1" kern="1200" dirty="0" smtClean="0"/>
            <a:t>How</a:t>
          </a:r>
          <a:endParaRPr lang="en-US" sz="3400" kern="1200" dirty="0"/>
        </a:p>
      </dsp:txBody>
      <dsp:txXfrm rot="10800000">
        <a:off x="1712041" y="4687044"/>
        <a:ext cx="6080760" cy="721686"/>
      </dsp:txXfrm>
    </dsp:sp>
    <dsp:sp modelId="{96D50148-2DFB-4829-99A9-428A30CE3C98}">
      <dsp:nvSpPr>
        <dsp:cNvPr id="0" name=""/>
        <dsp:cNvSpPr/>
      </dsp:nvSpPr>
      <dsp:spPr>
        <a:xfrm>
          <a:off x="1351198" y="4687044"/>
          <a:ext cx="721686" cy="721686"/>
        </a:xfrm>
        <a:prstGeom prst="ellipse">
          <a:avLst/>
        </a:prstGeom>
        <a:blipFill rotWithShape="0">
          <a:blip xmlns:r="http://schemas.openxmlformats.org/officeDocument/2006/relationships" r:embed="rId6"/>
          <a:stretch>
            <a:fillRect/>
          </a:stretch>
        </a:blipFill>
        <a:ln>
          <a:noFill/>
        </a:ln>
        <a:effectLst>
          <a:outerShdw blurRad="39000" dist="254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524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52438"/>
          </a:xfrm>
          <a:prstGeom prst="rect">
            <a:avLst/>
          </a:prstGeom>
        </p:spPr>
        <p:txBody>
          <a:bodyPr vert="horz" lIns="91440" tIns="45720" rIns="91440" bIns="45720" rtlCol="0"/>
          <a:lstStyle>
            <a:lvl1pPr algn="r">
              <a:defRPr sz="1200"/>
            </a:lvl1pPr>
          </a:lstStyle>
          <a:p>
            <a:fld id="{A1ABD4F0-5129-4109-8C43-A29FCBFF3A98}" type="datetimeFigureOut">
              <a:rPr lang="en-US" smtClean="0"/>
              <a:pPr/>
              <a:t>5/15/2010</a:t>
            </a:fld>
            <a:endParaRPr lang="en-US"/>
          </a:p>
        </p:txBody>
      </p:sp>
      <p:sp>
        <p:nvSpPr>
          <p:cNvPr id="4" name="Slide Image Placeholder 3"/>
          <p:cNvSpPr>
            <a:spLocks noGrp="1" noRot="1" noChangeAspect="1"/>
          </p:cNvSpPr>
          <p:nvPr>
            <p:ph type="sldImg" idx="2"/>
          </p:nvPr>
        </p:nvSpPr>
        <p:spPr>
          <a:xfrm>
            <a:off x="1276350" y="679450"/>
            <a:ext cx="4524375"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298950"/>
            <a:ext cx="5661025" cy="40735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97900"/>
            <a:ext cx="3067050" cy="4524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597900"/>
            <a:ext cx="3067050" cy="452438"/>
          </a:xfrm>
          <a:prstGeom prst="rect">
            <a:avLst/>
          </a:prstGeom>
        </p:spPr>
        <p:txBody>
          <a:bodyPr vert="horz" lIns="91440" tIns="45720" rIns="91440" bIns="45720" rtlCol="0" anchor="b"/>
          <a:lstStyle>
            <a:lvl1pPr algn="r">
              <a:defRPr sz="1200"/>
            </a:lvl1pPr>
          </a:lstStyle>
          <a:p>
            <a:fld id="{391D4ADF-640F-435F-9F22-DCFFF9E2DB0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Widgets and components</a:t>
            </a:r>
          </a:p>
          <a:p>
            <a:endParaRPr lang="en-US" dirty="0"/>
          </a:p>
        </p:txBody>
      </p:sp>
      <p:sp>
        <p:nvSpPr>
          <p:cNvPr id="4" name="Slide Number Placeholder 3"/>
          <p:cNvSpPr>
            <a:spLocks noGrp="1"/>
          </p:cNvSpPr>
          <p:nvPr>
            <p:ph type="sldNum" sz="quarter" idx="10"/>
          </p:nvPr>
        </p:nvSpPr>
        <p:spPr/>
        <p:txBody>
          <a:bodyPr/>
          <a:lstStyle/>
          <a:p>
            <a:pPr>
              <a:defRPr/>
            </a:pPr>
            <a:fld id="{C8BFD2B2-1AE1-4C3F-A337-66A99DF54A17}"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BFD2B2-1AE1-4C3F-A337-66A99DF54A17}"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BFD2B2-1AE1-4C3F-A337-66A99DF54A1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hape 47105"/>
          <p:cNvSpPr>
            <a:spLocks noGrp="1" noChangeArrowheads="1"/>
          </p:cNvSpPr>
          <p:nvPr>
            <p:ph type="hdr" sz="quarter"/>
          </p:nvPr>
        </p:nvSpPr>
        <p:spPr>
          <a:noFill/>
          <a:ln>
            <a:headEnd/>
            <a:tailEnd/>
          </a:ln>
        </p:spPr>
        <p:txBody>
          <a:bodyPr/>
          <a:lstStyle/>
          <a:p>
            <a:r>
              <a:rPr lang="en-US" smtClean="0"/>
              <a:t>Business Value Launch 2006</a:t>
            </a:r>
          </a:p>
        </p:txBody>
      </p:sp>
      <p:sp>
        <p:nvSpPr>
          <p:cNvPr id="109571" name="Shape 47106"/>
          <p:cNvSpPr>
            <a:spLocks noGrp="1" noChangeArrowheads="1"/>
          </p:cNvSpPr>
          <p:nvPr>
            <p:ph type="dt" sz="quarter" idx="1"/>
          </p:nvPr>
        </p:nvSpPr>
        <p:spPr>
          <a:noFill/>
          <a:ln>
            <a:headEnd/>
            <a:tailEnd/>
          </a:ln>
        </p:spPr>
        <p:txBody>
          <a:bodyPr/>
          <a:lstStyle/>
          <a:p>
            <a:fld id="{5FE35D17-C652-475C-A06A-BB6A0BA102B1}" type="datetime8">
              <a:rPr lang="en-US" smtClean="0"/>
              <a:pPr/>
              <a:t>5/15/2010 5:52 PM</a:t>
            </a:fld>
            <a:endParaRPr lang="en-US" smtClean="0"/>
          </a:p>
        </p:txBody>
      </p:sp>
      <p:sp>
        <p:nvSpPr>
          <p:cNvPr id="109572" name="Shape 47107"/>
          <p:cNvSpPr>
            <a:spLocks noGrp="1" noChangeArrowheads="1"/>
          </p:cNvSpPr>
          <p:nvPr>
            <p:ph type="ftr" sz="quarter" idx="4"/>
          </p:nvPr>
        </p:nvSpPr>
        <p:spPr>
          <a:noFill/>
          <a:ln>
            <a:headEnd/>
            <a:tailEnd/>
          </a:ln>
        </p:spPr>
        <p:txBody>
          <a:bodyPr/>
          <a:lstStyle/>
          <a:p>
            <a:r>
              <a:rPr lang="en-US" smtClean="0">
                <a:cs typeface="Arial" pitchFamily="34" charset="0"/>
              </a:rPr>
              <a:t>© 2006 Microsoft Corporation. All rights reserved. Microsoft, Windows, Windows Vista and other product names are or may be registered trademarks and/or trademarks in the U.S. and/or other countries.</a:t>
            </a:r>
          </a:p>
          <a:p>
            <a:r>
              <a:rPr lang="en-US" smtClean="0">
                <a:cs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cs typeface="Arial" pitchFamily="34" charset="0"/>
              </a:rPr>
            </a:br>
            <a:r>
              <a:rPr lang="en-US" smtClean="0">
                <a:cs typeface="Arial" pitchFamily="34" charset="0"/>
              </a:rPr>
              <a:t>MICROSOFT MAKES NO WARRANTIES, EXPRESS, IMPLIED OR STATUTORY, AS TO THE INFORMATION IN THIS PRESENTATION.</a:t>
            </a:r>
          </a:p>
        </p:txBody>
      </p:sp>
      <p:sp>
        <p:nvSpPr>
          <p:cNvPr id="109573" name="Shape 47108"/>
          <p:cNvSpPr>
            <a:spLocks noGrp="1" noChangeArrowheads="1"/>
          </p:cNvSpPr>
          <p:nvPr>
            <p:ph type="sldNum" sz="quarter" idx="5"/>
          </p:nvPr>
        </p:nvSpPr>
        <p:spPr>
          <a:noFill/>
          <a:ln>
            <a:headEnd/>
            <a:tailEnd/>
          </a:ln>
        </p:spPr>
        <p:txBody>
          <a:bodyPr/>
          <a:lstStyle/>
          <a:p>
            <a:fld id="{356B1202-75DC-4F35-B286-92EB127CFC15}" type="slidenum">
              <a:rPr lang="en-US" smtClean="0"/>
              <a:pPr/>
              <a:t>29</a:t>
            </a:fld>
            <a:endParaRPr lang="en-US" smtClean="0"/>
          </a:p>
        </p:txBody>
      </p:sp>
      <p:sp>
        <p:nvSpPr>
          <p:cNvPr id="109574" name="Rectangle 47109"/>
          <p:cNvSpPr>
            <a:spLocks noGrp="1" noRot="1" noChangeAspect="1" noTextEdit="1"/>
          </p:cNvSpPr>
          <p:nvPr>
            <p:ph type="sldImg"/>
          </p:nvPr>
        </p:nvSpPr>
        <p:spPr>
          <a:xfrm>
            <a:off x="1140196" y="678586"/>
            <a:ext cx="4796684" cy="3394472"/>
          </a:xfrm>
          <a:ln cap="flat">
            <a:headEnd type="none" w="med" len="med"/>
            <a:tailEnd type="none" w="med" len="med"/>
          </a:ln>
        </p:spPr>
      </p:sp>
      <p:sp>
        <p:nvSpPr>
          <p:cNvPr id="109575" name="Rectangle 47110"/>
          <p:cNvSpPr>
            <a:spLocks noGrp="1"/>
          </p:cNvSpPr>
          <p:nvPr>
            <p:ph type="body" idx="1"/>
          </p:nvPr>
        </p:nvSpPr>
        <p:spPr>
          <a:xfrm>
            <a:off x="708349" y="4300284"/>
            <a:ext cx="5660378" cy="224134"/>
          </a:xfrm>
          <a:noFill/>
          <a:ln/>
        </p:spPr>
        <p:txBody>
          <a:bodyPr/>
          <a:lstStyle/>
          <a:p>
            <a:pPr eaLnBrk="1" hangingPunct="1">
              <a:lnSpc>
                <a:spcPct val="90000"/>
              </a:lnSpc>
              <a:spcBef>
                <a:spcPct val="0"/>
              </a:spcBef>
            </a:pPr>
            <a:endParaRPr lang="en-US" sz="1000" dirty="0" smtClean="0">
              <a:latin typeface="Calibri" pitchFamily="34" charset="0"/>
            </a:endParaRPr>
          </a:p>
        </p:txBody>
      </p:sp>
      <p:sp>
        <p:nvSpPr>
          <p:cNvPr id="109576" name="TextBox 47111"/>
          <p:cNvSpPr txBox="1">
            <a:spLocks noGrp="1"/>
          </p:cNvSpPr>
          <p:nvPr/>
        </p:nvSpPr>
        <p:spPr bwMode="auto">
          <a:xfrm>
            <a:off x="5761344" y="8597475"/>
            <a:ext cx="1314131" cy="452906"/>
          </a:xfrm>
          <a:prstGeom prst="rect">
            <a:avLst/>
          </a:prstGeom>
          <a:noFill/>
          <a:ln w="9525" algn="ctr">
            <a:noFill/>
            <a:miter lim="800000"/>
            <a:headEnd/>
            <a:tailEnd/>
          </a:ln>
        </p:spPr>
        <p:txBody>
          <a:bodyPr lIns="89730" tIns="44865" rIns="89730" bIns="44865" anchor="b"/>
          <a:lstStyle/>
          <a:p>
            <a:pPr algn="r"/>
            <a:fld id="{A1EAE7D9-34BB-430B-8F96-02A5FF6BF689}" type="slidenum">
              <a:rPr lang="en-US" sz="1200" b="0">
                <a:latin typeface="Times New Roman" pitchFamily="18" charset="0"/>
              </a:rPr>
              <a:pPr algn="r"/>
              <a:t>29</a:t>
            </a:fld>
            <a:endParaRPr lang="en-US" sz="1200" b="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BFD2B2-1AE1-4C3F-A337-66A99DF54A17}" type="slidenum">
              <a:rPr lang="en-US" smtClean="0">
                <a:solidFill>
                  <a:prstClr val="black"/>
                </a:solidFill>
              </a:rPr>
              <a:pPr>
                <a:def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1D4ADF-640F-435F-9F22-DCFFF9E2DB0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cstate="screen"/>
          <a:srcRect/>
          <a:stretch>
            <a:fillRect/>
          </a:stretch>
        </a:blipFill>
        <a:effectLst/>
      </p:bgPr>
    </p:bg>
    <p:spTree>
      <p:nvGrpSpPr>
        <p:cNvPr id="1" name=""/>
        <p:cNvGrpSpPr/>
        <p:nvPr/>
      </p:nvGrpSpPr>
      <p:grpSpPr>
        <a:xfrm>
          <a:off x="0" y="0"/>
          <a:ext cx="0" cy="0"/>
          <a:chOff x="0" y="0"/>
          <a:chExt cx="0" cy="0"/>
        </a:xfrm>
      </p:grpSpPr>
      <p:sp>
        <p:nvSpPr>
          <p:cNvPr id="133122" name="Title 133121"/>
          <p:cNvSpPr>
            <a:spLocks noGrp="1" noChangeArrowheads="1"/>
          </p:cNvSpPr>
          <p:nvPr>
            <p:ph type="ctrTitle"/>
          </p:nvPr>
        </p:nvSpPr>
        <p:spPr>
          <a:xfrm>
            <a:off x="685800" y="892175"/>
            <a:ext cx="8077200" cy="840230"/>
          </a:xfrm>
          <a:effectLst>
            <a:outerShdw dist="17961" dir="2700000" algn="ctr" rotWithShape="0">
              <a:schemeClr val="bg2">
                <a:alpha val="74001"/>
              </a:schemeClr>
            </a:outerShdw>
          </a:effectLst>
        </p:spPr>
        <p:txBody>
          <a:bodyPr anchor="ctr"/>
          <a:lstStyle>
            <a:lvl1pPr algn="ct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133123" name="Subtitle 133122"/>
          <p:cNvSpPr>
            <a:spLocks noGrp="1" noChangeArrowheads="1"/>
          </p:cNvSpPr>
          <p:nvPr>
            <p:ph type="subTitle" idx="1"/>
          </p:nvPr>
        </p:nvSpPr>
        <p:spPr>
          <a:xfrm>
            <a:off x="685800" y="3429000"/>
            <a:ext cx="8077200" cy="530225"/>
          </a:xfrm>
        </p:spPr>
        <p:txBody>
          <a:bodyPr/>
          <a:lstStyle>
            <a:lvl1pPr marL="0" indent="0">
              <a:spcBef>
                <a:spcPct val="0"/>
              </a:spcBef>
              <a:buNone/>
              <a:defRPr/>
            </a:lvl1pPr>
          </a:lstStyle>
          <a:p>
            <a:r>
              <a:rPr lang="en-US" smtClean="0"/>
              <a:t>Click to edit Master subtitle style</a:t>
            </a:r>
            <a:endParaRPr lang="en-US"/>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ClipArt Placeholder 2"/>
          <p:cNvSpPr>
            <a:spLocks noGrp="1"/>
          </p:cNvSpPr>
          <p:nvPr>
            <p:ph type="clipArt" sz="half" idx="1"/>
          </p:nvPr>
        </p:nvSpPr>
        <p:spPr>
          <a:xfrm>
            <a:off x="366713" y="1419225"/>
            <a:ext cx="4129087" cy="2178050"/>
          </a:xfrm>
        </p:spPr>
        <p:txBody>
          <a:bodyPr rtlCol="0"/>
          <a:lstStyle/>
          <a:p>
            <a:pPr lvl="0"/>
            <a:r>
              <a:rPr lang="en-US" noProof="0" smtClean="0"/>
              <a:t>Click icon to add clip art</a:t>
            </a:r>
          </a:p>
        </p:txBody>
      </p:sp>
      <p:sp>
        <p:nvSpPr>
          <p:cNvPr id="4" name="Text Placeholder 3"/>
          <p:cNvSpPr>
            <a:spLocks noGrp="1"/>
          </p:cNvSpPr>
          <p:nvPr>
            <p:ph type="body" sz="half" idx="2"/>
          </p:nvPr>
        </p:nvSpPr>
        <p:spPr>
          <a:xfrm>
            <a:off x="4648200" y="1419225"/>
            <a:ext cx="4129088" cy="2178050"/>
          </a:xfrm>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Content Placeholder 2"/>
          <p:cNvSpPr>
            <a:spLocks noGrp="1"/>
          </p:cNvSpPr>
          <p:nvPr>
            <p:ph sz="half" idx="1"/>
          </p:nvPr>
        </p:nvSpPr>
        <p:spPr>
          <a:xfrm>
            <a:off x="366713" y="1419225"/>
            <a:ext cx="4129087" cy="2178050"/>
          </a:xfrm>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419225"/>
            <a:ext cx="4129088" cy="2178050"/>
          </a:xfrm>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Chart Placeholder 2"/>
          <p:cNvSpPr>
            <a:spLocks noGrp="1"/>
          </p:cNvSpPr>
          <p:nvPr>
            <p:ph type="chart" idx="1"/>
          </p:nvPr>
        </p:nvSpPr>
        <p:spPr/>
        <p:txBody>
          <a:bodyPr rtlCol="0"/>
          <a:lstStyle/>
          <a:p>
            <a:pPr lvl="0"/>
            <a:r>
              <a:rPr lang="en-US" noProof="0" smtClean="0"/>
              <a:t>Click icon to add chart</a:t>
            </a:r>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366713" y="1419225"/>
            <a:ext cx="4129087" cy="2178050"/>
          </a:xfrm>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419225"/>
            <a:ext cx="4129088" cy="2178050"/>
          </a:xfrm>
        </p:spPr>
        <p:txBody>
          <a:bodyPr rtlCol="0"/>
          <a:lstStyle/>
          <a:p>
            <a:pPr lvl="0"/>
            <a:r>
              <a:rPr lang="en-US" noProof="0" smtClean="0"/>
              <a:t>Click icon to add chart</a:t>
            </a:r>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366713" y="1419225"/>
            <a:ext cx="4129087" cy="217805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419225"/>
            <a:ext cx="4129088" cy="217805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366713" y="1419225"/>
            <a:ext cx="4129087" cy="1012825"/>
          </a:xfrm>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66713" y="2584450"/>
            <a:ext cx="4129087" cy="1012825"/>
          </a:xfrm>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419225"/>
            <a:ext cx="4129088" cy="2178050"/>
          </a:xfrm>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marL="0" indent="3175" algn="l" defTabSz="-13873163" rtl="0" eaLnBrk="0" fontAlgn="base" hangingPunct="0">
              <a:lnSpc>
                <a:spcPct val="90000"/>
              </a:lnSpc>
              <a:spcBef>
                <a:spcPct val="0"/>
              </a:spcBef>
              <a:spcAft>
                <a:spcPct val="0"/>
              </a:spcAft>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p:txBody>
          <a:bodyPr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22" name="Title 133121"/>
          <p:cNvSpPr>
            <a:spLocks noGrp="1" noChangeArrowheads="1"/>
          </p:cNvSpPr>
          <p:nvPr>
            <p:ph type="ctrTitle"/>
          </p:nvPr>
        </p:nvSpPr>
        <p:spPr>
          <a:xfrm>
            <a:off x="685800" y="892175"/>
            <a:ext cx="8077200" cy="840230"/>
          </a:xfrm>
          <a:effectLst>
            <a:outerShdw dist="17961" dir="2700000" algn="ctr" rotWithShape="0">
              <a:schemeClr val="bg2">
                <a:alpha val="74001"/>
              </a:schemeClr>
            </a:outerShdw>
          </a:effectLst>
        </p:spPr>
        <p:txBody>
          <a:bodyPr anchor="ctr"/>
          <a:lstStyle>
            <a:lvl1pPr algn="ct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133123" name="Subtitle 133122"/>
          <p:cNvSpPr>
            <a:spLocks noGrp="1" noChangeArrowheads="1"/>
          </p:cNvSpPr>
          <p:nvPr>
            <p:ph type="subTitle" idx="1"/>
          </p:nvPr>
        </p:nvSpPr>
        <p:spPr>
          <a:xfrm>
            <a:off x="685800" y="3429000"/>
            <a:ext cx="8077200" cy="530225"/>
          </a:xfrm>
        </p:spPr>
        <p:txBody>
          <a:bodyPr/>
          <a:lstStyle>
            <a:lvl1pPr marL="0" indent="0">
              <a:spcBef>
                <a:spcPct val="0"/>
              </a:spcBef>
              <a:buNone/>
              <a:defRPr/>
            </a:lvl1pPr>
          </a:lstStyle>
          <a:p>
            <a:r>
              <a:rPr lang="en-US"/>
              <a:t>Click to edit Master subtitle style</a:t>
            </a: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marL="0" indent="3175" algn="l" defTabSz="-13873163" rtl="0" eaLnBrk="0" fontAlgn="base" hangingPunct="0">
              <a:lnSpc>
                <a:spcPct val="90000"/>
              </a:lnSpc>
              <a:spcBef>
                <a:spcPct val="0"/>
              </a:spcBef>
              <a:spcAft>
                <a:spcPct val="0"/>
              </a:spcAft>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Content Placeholder 2"/>
          <p:cNvSpPr>
            <a:spLocks noGrp="1"/>
          </p:cNvSpPr>
          <p:nvPr>
            <p:ph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840230"/>
          </a:xfrm>
        </p:spPr>
        <p:txBody>
          <a:bodyPr rtlCol="0"/>
          <a:lstStyle>
            <a:lvl1pPr algn="l">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840230"/>
          </a:xfrm>
        </p:spPr>
        <p:txBody>
          <a:bodyPr rtlCol="0"/>
          <a:lstStyle>
            <a:lvl1pPr algn="l">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Content Placeholder 2"/>
          <p:cNvSpPr>
            <a:spLocks noGrp="1"/>
          </p:cNvSpPr>
          <p:nvPr>
            <p:ph sz="half" idx="1"/>
          </p:nvPr>
        </p:nvSpPr>
        <p:spPr>
          <a:xfrm>
            <a:off x="366713" y="1419225"/>
            <a:ext cx="4129087" cy="217805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9225"/>
            <a:ext cx="4129088" cy="217805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369332"/>
          </a:xfrm>
        </p:spPr>
        <p:txBody>
          <a:bodyPr rtlCol="0" anchor="b"/>
          <a:lstStyle>
            <a:lvl1pPr algn="l">
              <a:defRPr lang="en-US" sz="20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369332"/>
          </a:xfrm>
        </p:spPr>
        <p:txBody>
          <a:bodyPr rtlCol="0"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Text Placeholder 2"/>
          <p:cNvSpPr>
            <a:spLocks noGrp="1"/>
          </p:cNvSpPr>
          <p:nvPr>
            <p:ph type="body" idx="1"/>
          </p:nvPr>
        </p:nvSpPr>
        <p:spPr/>
        <p:txBody>
          <a:bodyPr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ClipArt Placeholder 2"/>
          <p:cNvSpPr>
            <a:spLocks noGrp="1"/>
          </p:cNvSpPr>
          <p:nvPr>
            <p:ph type="clipArt" sz="half" idx="1"/>
          </p:nvPr>
        </p:nvSpPr>
        <p:spPr>
          <a:xfrm>
            <a:off x="366713" y="1419225"/>
            <a:ext cx="4129087" cy="2178050"/>
          </a:xfrm>
        </p:spPr>
        <p:txBody>
          <a:bodyPr rtlCol="0"/>
          <a:lstStyle/>
          <a:p>
            <a:pPr lvl="0"/>
            <a:endParaRPr lang="en-US" noProof="0" smtClean="0"/>
          </a:p>
        </p:txBody>
      </p:sp>
      <p:sp>
        <p:nvSpPr>
          <p:cNvPr id="4" name="Text Placeholder 3"/>
          <p:cNvSpPr>
            <a:spLocks noGrp="1"/>
          </p:cNvSpPr>
          <p:nvPr>
            <p:ph type="body" sz="half" idx="2"/>
          </p:nvPr>
        </p:nvSpPr>
        <p:spPr>
          <a:xfrm>
            <a:off x="4648200" y="1419225"/>
            <a:ext cx="4129088" cy="217805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Content Placeholder 2"/>
          <p:cNvSpPr>
            <a:spLocks noGrp="1"/>
          </p:cNvSpPr>
          <p:nvPr>
            <p:ph sz="half" idx="1"/>
          </p:nvPr>
        </p:nvSpPr>
        <p:spPr>
          <a:xfrm>
            <a:off x="366713" y="1419225"/>
            <a:ext cx="4129087" cy="217805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419225"/>
            <a:ext cx="4129088" cy="217805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Content Placeholder 2"/>
          <p:cNvSpPr>
            <a:spLocks noGrp="1"/>
          </p:cNvSpPr>
          <p:nvPr>
            <p:ph sz="half" idx="1"/>
          </p:nvPr>
        </p:nvSpPr>
        <p:spPr>
          <a:xfrm>
            <a:off x="366713" y="1419225"/>
            <a:ext cx="4129087" cy="217805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9225"/>
            <a:ext cx="4129088" cy="217805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Chart Placeholder 2"/>
          <p:cNvSpPr>
            <a:spLocks noGrp="1"/>
          </p:cNvSpPr>
          <p:nvPr>
            <p:ph type="chart" idx="1"/>
          </p:nvPr>
        </p:nvSpPr>
        <p:spPr/>
        <p:txBody>
          <a:bodyPr rtlCol="0"/>
          <a:lstStyle/>
          <a:p>
            <a:pPr lvl="0"/>
            <a:endParaRPr lang="en-US" noProof="0" smtClean="0"/>
          </a:p>
        </p:txBody>
      </p:sp>
    </p:spTree>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Text Placeholder 2"/>
          <p:cNvSpPr>
            <a:spLocks noGrp="1"/>
          </p:cNvSpPr>
          <p:nvPr>
            <p:ph type="body" sz="half" idx="1"/>
          </p:nvPr>
        </p:nvSpPr>
        <p:spPr>
          <a:xfrm>
            <a:off x="366713" y="1419225"/>
            <a:ext cx="4129087" cy="217805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419225"/>
            <a:ext cx="4129088" cy="2178050"/>
          </a:xfrm>
        </p:spPr>
        <p:txBody>
          <a:bodyPr rtlCol="0"/>
          <a:lstStyle/>
          <a:p>
            <a:pPr lvl="0"/>
            <a:endParaRPr lang="en-US" noProof="0" smtClean="0"/>
          </a:p>
        </p:txBody>
      </p:sp>
    </p:spTree>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Text Placeholder 2"/>
          <p:cNvSpPr>
            <a:spLocks noGrp="1"/>
          </p:cNvSpPr>
          <p:nvPr>
            <p:ph type="body" sz="half" idx="1"/>
          </p:nvPr>
        </p:nvSpPr>
        <p:spPr>
          <a:xfrm>
            <a:off x="366713" y="1419225"/>
            <a:ext cx="4129087" cy="217805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419225"/>
            <a:ext cx="4129088" cy="217805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dirty="0"/>
              <a:t>Click to edit Master title style</a:t>
            </a:r>
          </a:p>
        </p:txBody>
      </p:sp>
      <p:sp>
        <p:nvSpPr>
          <p:cNvPr id="3" name="Content Placeholder 2"/>
          <p:cNvSpPr>
            <a:spLocks noGrp="1"/>
          </p:cNvSpPr>
          <p:nvPr>
            <p:ph sz="quarter" idx="1"/>
          </p:nvPr>
        </p:nvSpPr>
        <p:spPr>
          <a:xfrm>
            <a:off x="366713" y="1419225"/>
            <a:ext cx="4129087" cy="1012825"/>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66713" y="2584450"/>
            <a:ext cx="4129087" cy="1012825"/>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419225"/>
            <a:ext cx="4129088" cy="2178050"/>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rtlCol="0" anchor="ctr"/>
          <a:lstStyle>
            <a:lvl1pPr>
              <a:defRPr lang="en-US" sz="54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369332"/>
          </a:xfrm>
        </p:spPr>
        <p:txBody>
          <a:bodyPr rtlCol="0" anchor="b"/>
          <a:lstStyle>
            <a:lvl1pPr algn="l">
              <a:defRPr lang="en-US" sz="2000" b="0" cap="none" spc="-150" dirty="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369332"/>
          </a:xfrm>
        </p:spPr>
        <p:txBody>
          <a:bodyPr rtlCol="0" anchor="b"/>
          <a:lstStyle>
            <a:lvl1pPr algn="l">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2.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screen"/>
          <a:srcRect/>
          <a:stretch>
            <a:fillRect/>
          </a:stretch>
        </a:blipFill>
        <a:effectLst/>
      </p:bgPr>
    </p:bg>
    <p:spTree>
      <p:nvGrpSpPr>
        <p:cNvPr id="1" name=""/>
        <p:cNvGrpSpPr/>
        <p:nvPr/>
      </p:nvGrpSpPr>
      <p:grpSpPr>
        <a:xfrm>
          <a:off x="0" y="0"/>
          <a:ext cx="0" cy="0"/>
          <a:chOff x="0" y="0"/>
          <a:chExt cx="0" cy="0"/>
        </a:xfrm>
      </p:grpSpPr>
      <p:sp>
        <p:nvSpPr>
          <p:cNvPr id="3074" name="Rectangle 132097"/>
          <p:cNvSpPr>
            <a:spLocks noGrp="1" noChangeArrowheads="1"/>
          </p:cNvSpPr>
          <p:nvPr>
            <p:ph type="title"/>
          </p:nvPr>
        </p:nvSpPr>
        <p:spPr bwMode="auto">
          <a:xfrm>
            <a:off x="381000" y="228600"/>
            <a:ext cx="8413750" cy="8402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Title Slide</a:t>
            </a:r>
          </a:p>
        </p:txBody>
      </p:sp>
      <p:sp>
        <p:nvSpPr>
          <p:cNvPr id="3075" name="Rectangle 132098"/>
          <p:cNvSpPr>
            <a:spLocks noGrp="1" noChangeArrowheads="1"/>
          </p:cNvSpPr>
          <p:nvPr>
            <p:ph type="body" idx="1"/>
          </p:nvPr>
        </p:nvSpPr>
        <p:spPr bwMode="auto">
          <a:xfrm>
            <a:off x="366713" y="1419225"/>
            <a:ext cx="8410575" cy="217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p:fade/>
  </p:transition>
  <p:timing>
    <p:tnLst>
      <p:par>
        <p:cTn id="1" dur="indefinite" restart="never" nodeType="tmRoot"/>
      </p:par>
    </p:tnLst>
  </p:timing>
  <p:txStyles>
    <p:titleStyle>
      <a:lvl1pPr marL="342900" indent="-342900" algn="l" defTabSz="-13873163" rtl="0" eaLnBrk="1" fontAlgn="base" hangingPunct="1">
        <a:lnSpc>
          <a:spcPct val="90000"/>
        </a:lnSpc>
        <a:spcBef>
          <a:spcPct val="0"/>
        </a:spcBef>
        <a:spcAft>
          <a:spcPct val="0"/>
        </a:spcAft>
        <a:defRPr lang="en-US" sz="5400" b="0" cap="none"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vl2pPr marL="342900" indent="-342900" algn="l" defTabSz="-13873163" rtl="0" eaLnBrk="1" fontAlgn="base" hangingPunct="1">
        <a:lnSpc>
          <a:spcPct val="90000"/>
        </a:lnSpc>
        <a:spcBef>
          <a:spcPct val="0"/>
        </a:spcBef>
        <a:spcAft>
          <a:spcPct val="0"/>
        </a:spcAft>
        <a:defRPr sz="4800" b="1">
          <a:solidFill>
            <a:schemeClr val="tx1"/>
          </a:solidFill>
          <a:latin typeface="Arial"/>
        </a:defRPr>
      </a:lvl2pPr>
      <a:lvl3pPr marL="342900" indent="-342900" algn="l" defTabSz="-13873163" rtl="0" eaLnBrk="1" fontAlgn="base" hangingPunct="1">
        <a:lnSpc>
          <a:spcPct val="90000"/>
        </a:lnSpc>
        <a:spcBef>
          <a:spcPct val="0"/>
        </a:spcBef>
        <a:spcAft>
          <a:spcPct val="0"/>
        </a:spcAft>
        <a:defRPr sz="4800" b="1">
          <a:solidFill>
            <a:schemeClr val="tx1"/>
          </a:solidFill>
          <a:latin typeface="Arial"/>
        </a:defRPr>
      </a:lvl3pPr>
      <a:lvl4pPr marL="342900" indent="-342900" algn="l" defTabSz="-13873163" rtl="0" eaLnBrk="1" fontAlgn="base" hangingPunct="1">
        <a:lnSpc>
          <a:spcPct val="90000"/>
        </a:lnSpc>
        <a:spcBef>
          <a:spcPct val="0"/>
        </a:spcBef>
        <a:spcAft>
          <a:spcPct val="0"/>
        </a:spcAft>
        <a:defRPr sz="4800" b="1">
          <a:solidFill>
            <a:schemeClr val="tx1"/>
          </a:solidFill>
          <a:latin typeface="Arial"/>
        </a:defRPr>
      </a:lvl4pPr>
      <a:lvl5pPr marL="342900" indent="-342900" algn="l" defTabSz="-13873163" rtl="0" eaLnBrk="1" fontAlgn="base" hangingPunct="1">
        <a:lnSpc>
          <a:spcPct val="90000"/>
        </a:lnSpc>
        <a:spcBef>
          <a:spcPct val="0"/>
        </a:spcBef>
        <a:spcAft>
          <a:spcPct val="0"/>
        </a:spcAft>
        <a:defRPr sz="4800" b="1">
          <a:solidFill>
            <a:schemeClr val="tx1"/>
          </a:solidFill>
          <a:latin typeface="Arial"/>
        </a:defRPr>
      </a:lvl5pPr>
      <a:lvl6pPr marL="457200" algn="l" eaLnBrk="1" fontAlgn="base" hangingPunct="1">
        <a:lnSpc>
          <a:spcPct val="90000"/>
        </a:lnSpc>
        <a:spcBef>
          <a:spcPct val="0"/>
        </a:spcBef>
        <a:spcAft>
          <a:spcPct val="0"/>
        </a:spcAft>
        <a:defRPr sz="4800" b="1">
          <a:solidFill>
            <a:schemeClr val="tx1">
              <a:alpha val="100000"/>
            </a:schemeClr>
          </a:solidFill>
          <a:latin typeface="Arial"/>
        </a:defRPr>
      </a:lvl6pPr>
      <a:lvl7pPr marL="914400" algn="l" eaLnBrk="1" fontAlgn="base" hangingPunct="1">
        <a:lnSpc>
          <a:spcPct val="90000"/>
        </a:lnSpc>
        <a:spcBef>
          <a:spcPct val="0"/>
        </a:spcBef>
        <a:spcAft>
          <a:spcPct val="0"/>
        </a:spcAft>
        <a:defRPr sz="4800" b="1">
          <a:solidFill>
            <a:schemeClr val="tx1">
              <a:alpha val="100000"/>
            </a:schemeClr>
          </a:solidFill>
          <a:latin typeface="Arial"/>
        </a:defRPr>
      </a:lvl7pPr>
      <a:lvl8pPr marL="1371600" algn="l" eaLnBrk="1" fontAlgn="base" hangingPunct="1">
        <a:lnSpc>
          <a:spcPct val="90000"/>
        </a:lnSpc>
        <a:spcBef>
          <a:spcPct val="0"/>
        </a:spcBef>
        <a:spcAft>
          <a:spcPct val="0"/>
        </a:spcAft>
        <a:defRPr sz="4800" b="1">
          <a:solidFill>
            <a:schemeClr val="tx1">
              <a:alpha val="100000"/>
            </a:schemeClr>
          </a:solidFill>
          <a:latin typeface="Arial"/>
        </a:defRPr>
      </a:lvl8pPr>
      <a:lvl9pPr marL="1828800" algn="l" eaLnBrk="1" fontAlgn="base" hangingPunct="1">
        <a:lnSpc>
          <a:spcPct val="90000"/>
        </a:lnSpc>
        <a:spcBef>
          <a:spcPct val="0"/>
        </a:spcBef>
        <a:spcAft>
          <a:spcPct val="0"/>
        </a:spcAft>
        <a:defRPr sz="4800" b="1">
          <a:solidFill>
            <a:schemeClr val="tx1">
              <a:alpha val="100000"/>
            </a:schemeClr>
          </a:solidFill>
          <a:latin typeface="Arial"/>
        </a:defRPr>
      </a:lvl9pPr>
    </p:titleStyle>
    <p:bodyStyle>
      <a:lvl1pPr marL="342900" indent="-342900" algn="l" defTabSz="-13873163" rtl="0" eaLnBrk="1" fontAlgn="base" hangingPunct="1">
        <a:lnSpc>
          <a:spcPct val="90000"/>
        </a:lnSpc>
        <a:spcBef>
          <a:spcPct val="30000"/>
        </a:spcBef>
        <a:spcAft>
          <a:spcPct val="0"/>
        </a:spcAft>
        <a:buClr>
          <a:schemeClr val="tx2"/>
        </a:buClr>
        <a:buFont typeface="Wingdings 2" pitchFamily="18" charset="2"/>
        <a:buBlip>
          <a:blip r:embed="rId19"/>
        </a:buBlip>
        <a:defRPr sz="3200" b="1">
          <a:solidFill>
            <a:schemeClr val="tx1"/>
          </a:solidFill>
          <a:latin typeface="+mn-lt"/>
          <a:ea typeface="+mn-ea"/>
          <a:cs typeface="+mn-cs"/>
        </a:defRPr>
      </a:lvl1pPr>
      <a:lvl2pPr marL="742950" indent="-285750" algn="l" defTabSz="-13873163" rtl="0" eaLnBrk="1" fontAlgn="base" hangingPunct="1">
        <a:lnSpc>
          <a:spcPct val="90000"/>
        </a:lnSpc>
        <a:spcBef>
          <a:spcPct val="30000"/>
        </a:spcBef>
        <a:spcAft>
          <a:spcPct val="0"/>
        </a:spcAft>
        <a:buClr>
          <a:schemeClr val="tx2"/>
        </a:buClr>
        <a:buFont typeface="Wingdings 2" pitchFamily="18" charset="2"/>
        <a:buBlip>
          <a:blip r:embed="rId19"/>
        </a:buBlip>
        <a:defRPr sz="2800" b="1">
          <a:solidFill>
            <a:schemeClr val="tx1"/>
          </a:solidFill>
          <a:latin typeface="+mn-lt"/>
        </a:defRPr>
      </a:lvl2pPr>
      <a:lvl3pPr marL="1143000" indent="-228600" algn="l" defTabSz="-13873163" rtl="0" eaLnBrk="1" fontAlgn="base" hangingPunct="1">
        <a:lnSpc>
          <a:spcPct val="90000"/>
        </a:lnSpc>
        <a:spcBef>
          <a:spcPct val="30000"/>
        </a:spcBef>
        <a:spcAft>
          <a:spcPct val="0"/>
        </a:spcAft>
        <a:buClr>
          <a:schemeClr val="tx2"/>
        </a:buClr>
        <a:buFont typeface="Wingdings 2" pitchFamily="18" charset="2"/>
        <a:buBlip>
          <a:blip r:embed="rId19"/>
        </a:buBlip>
        <a:defRPr sz="2400" b="1">
          <a:solidFill>
            <a:schemeClr val="tx1"/>
          </a:solidFill>
          <a:latin typeface="+mn-lt"/>
        </a:defRPr>
      </a:lvl3pPr>
      <a:lvl4pPr marL="1600200" indent="-228600" algn="l" defTabSz="-13873163" rtl="0" eaLnBrk="1" fontAlgn="base" hangingPunct="1">
        <a:lnSpc>
          <a:spcPct val="90000"/>
        </a:lnSpc>
        <a:spcBef>
          <a:spcPct val="30000"/>
        </a:spcBef>
        <a:spcAft>
          <a:spcPct val="0"/>
        </a:spcAft>
        <a:buClr>
          <a:schemeClr val="tx2"/>
        </a:buClr>
        <a:buFont typeface="Wingdings 2" pitchFamily="18" charset="2"/>
        <a:buBlip>
          <a:blip r:embed="rId19"/>
        </a:buBlip>
        <a:defRPr sz="2000" b="1">
          <a:solidFill>
            <a:schemeClr val="tx1"/>
          </a:solidFill>
          <a:latin typeface="+mn-lt"/>
        </a:defRPr>
      </a:lvl4pPr>
      <a:lvl5pPr marL="2057400" indent="-228600" algn="l" defTabSz="-13873163" rtl="0" eaLnBrk="1" fontAlgn="base" hangingPunct="1">
        <a:lnSpc>
          <a:spcPct val="90000"/>
        </a:lnSpc>
        <a:spcBef>
          <a:spcPct val="30000"/>
        </a:spcBef>
        <a:spcAft>
          <a:spcPct val="0"/>
        </a:spcAft>
        <a:buClr>
          <a:schemeClr val="tx2"/>
        </a:buClr>
        <a:buFont typeface="Wingdings 2" pitchFamily="18" charset="2"/>
        <a:buBlip>
          <a:blip r:embed="rId19"/>
        </a:buBlip>
        <a:defRPr sz="2000" b="1">
          <a:solidFill>
            <a:schemeClr val="tx1"/>
          </a:solidFill>
          <a:latin typeface="+mn-lt"/>
        </a:defRPr>
      </a:lvl5pPr>
      <a:lvl6pPr marL="2514600" indent="-293688" algn="l" eaLnBrk="1" fontAlgn="base" hangingPunct="1">
        <a:lnSpc>
          <a:spcPct val="90000"/>
        </a:lnSpc>
        <a:spcBef>
          <a:spcPct val="30000"/>
        </a:spcBef>
        <a:spcAft>
          <a:spcPct val="0"/>
        </a:spcAft>
        <a:buClr>
          <a:schemeClr val="tx2">
            <a:alpha val="100000"/>
          </a:schemeClr>
        </a:buClr>
        <a:buFont typeface="Wingdings 2"/>
        <a:buBlip>
          <a:blip r:embed="rId20"/>
        </a:buBlip>
        <a:defRPr b="1">
          <a:solidFill>
            <a:schemeClr val="tx1">
              <a:alpha val="100000"/>
            </a:schemeClr>
          </a:solidFill>
          <a:latin typeface="+mn-lt"/>
        </a:defRPr>
      </a:lvl6pPr>
      <a:lvl7pPr marL="2971800" indent="-293688" algn="l" eaLnBrk="1" fontAlgn="base" hangingPunct="1">
        <a:lnSpc>
          <a:spcPct val="90000"/>
        </a:lnSpc>
        <a:spcBef>
          <a:spcPct val="30000"/>
        </a:spcBef>
        <a:spcAft>
          <a:spcPct val="0"/>
        </a:spcAft>
        <a:buClr>
          <a:schemeClr val="tx2">
            <a:alpha val="100000"/>
          </a:schemeClr>
        </a:buClr>
        <a:buFont typeface="Wingdings 2"/>
        <a:buBlip>
          <a:blip r:embed="rId20"/>
        </a:buBlip>
        <a:defRPr b="1">
          <a:solidFill>
            <a:schemeClr val="tx1">
              <a:alpha val="100000"/>
            </a:schemeClr>
          </a:solidFill>
          <a:latin typeface="+mn-lt"/>
        </a:defRPr>
      </a:lvl7pPr>
      <a:lvl8pPr marL="3429000" indent="-293688" algn="l" eaLnBrk="1" fontAlgn="base" hangingPunct="1">
        <a:lnSpc>
          <a:spcPct val="90000"/>
        </a:lnSpc>
        <a:spcBef>
          <a:spcPct val="30000"/>
        </a:spcBef>
        <a:spcAft>
          <a:spcPct val="0"/>
        </a:spcAft>
        <a:buClr>
          <a:schemeClr val="tx2">
            <a:alpha val="100000"/>
          </a:schemeClr>
        </a:buClr>
        <a:buFont typeface="Wingdings 2"/>
        <a:buBlip>
          <a:blip r:embed="rId20"/>
        </a:buBlip>
        <a:defRPr b="1">
          <a:solidFill>
            <a:schemeClr val="tx1">
              <a:alpha val="100000"/>
            </a:schemeClr>
          </a:solidFill>
          <a:latin typeface="+mn-lt"/>
        </a:defRPr>
      </a:lvl8pPr>
      <a:lvl9pPr marL="3886200" indent="-293688" algn="l" eaLnBrk="1" fontAlgn="base" hangingPunct="1">
        <a:lnSpc>
          <a:spcPct val="90000"/>
        </a:lnSpc>
        <a:spcBef>
          <a:spcPct val="30000"/>
        </a:spcBef>
        <a:spcAft>
          <a:spcPct val="0"/>
        </a:spcAft>
        <a:buClr>
          <a:schemeClr val="tx2">
            <a:alpha val="100000"/>
          </a:schemeClr>
        </a:buClr>
        <a:buFont typeface="Wingdings 2"/>
        <a:buBlip>
          <a:blip r:embed="rId20"/>
        </a:buBlip>
        <a:defRPr b="1">
          <a:solidFill>
            <a:schemeClr val="tx1">
              <a:alpha val="100000"/>
            </a:schemeClr>
          </a:solidFill>
          <a:latin typeface="+mn-lt"/>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F15BD-5CDC-4388-8E4D-32BEA73F8EA8}" type="datetimeFigureOut">
              <a:rPr lang="en-US" smtClean="0">
                <a:solidFill>
                  <a:prstClr val="black">
                    <a:tint val="75000"/>
                  </a:prstClr>
                </a:solidFill>
              </a:rPr>
              <a:pPr/>
              <a:t>5/15/2010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C8324-32EA-48FB-B37C-B637B7113F07}"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3074" name="Rectangle 132097"/>
          <p:cNvSpPr>
            <a:spLocks noGrp="1" noChangeArrowheads="1"/>
          </p:cNvSpPr>
          <p:nvPr>
            <p:ph type="title"/>
          </p:nvPr>
        </p:nvSpPr>
        <p:spPr bwMode="auto">
          <a:xfrm>
            <a:off x="381000" y="228600"/>
            <a:ext cx="8413750" cy="8402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Title Slide</a:t>
            </a:r>
          </a:p>
        </p:txBody>
      </p:sp>
      <p:sp>
        <p:nvSpPr>
          <p:cNvPr id="3075" name="Rectangle 132098"/>
          <p:cNvSpPr>
            <a:spLocks noGrp="1" noChangeArrowheads="1"/>
          </p:cNvSpPr>
          <p:nvPr>
            <p:ph type="body" idx="1"/>
          </p:nvPr>
        </p:nvSpPr>
        <p:spPr bwMode="auto">
          <a:xfrm>
            <a:off x="366713" y="1419225"/>
            <a:ext cx="8410575" cy="217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ransition>
    <p:fade/>
  </p:transition>
  <p:timing>
    <p:tnLst>
      <p:par>
        <p:cTn id="1" dur="indefinite" restart="never" nodeType="tmRoot"/>
      </p:par>
    </p:tnLst>
  </p:timing>
  <p:txStyles>
    <p:titleStyle>
      <a:lvl1pPr marL="342900" indent="-342900" algn="l" defTabSz="-13873163" rtl="0" eaLnBrk="0" fontAlgn="base" hangingPunct="0">
        <a:lnSpc>
          <a:spcPct val="90000"/>
        </a:lnSpc>
        <a:spcBef>
          <a:spcPct val="0"/>
        </a:spcBef>
        <a:spcAft>
          <a:spcPct val="0"/>
        </a:spcAft>
        <a:defRPr lang="en-US" sz="5400" b="0" cap="none"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defRPr>
      </a:lvl1pPr>
      <a:lvl2pPr marL="342900" indent="-342900" algn="l" defTabSz="-13873163" rtl="0" eaLnBrk="0" fontAlgn="base" hangingPunct="0">
        <a:lnSpc>
          <a:spcPct val="90000"/>
        </a:lnSpc>
        <a:spcBef>
          <a:spcPct val="0"/>
        </a:spcBef>
        <a:spcAft>
          <a:spcPct val="0"/>
        </a:spcAft>
        <a:defRPr sz="4800" b="1">
          <a:solidFill>
            <a:schemeClr val="tx1"/>
          </a:solidFill>
          <a:latin typeface="Arial"/>
        </a:defRPr>
      </a:lvl2pPr>
      <a:lvl3pPr marL="342900" indent="-342900" algn="l" defTabSz="-13873163" rtl="0" eaLnBrk="0" fontAlgn="base" hangingPunct="0">
        <a:lnSpc>
          <a:spcPct val="90000"/>
        </a:lnSpc>
        <a:spcBef>
          <a:spcPct val="0"/>
        </a:spcBef>
        <a:spcAft>
          <a:spcPct val="0"/>
        </a:spcAft>
        <a:defRPr sz="4800" b="1">
          <a:solidFill>
            <a:schemeClr val="tx1"/>
          </a:solidFill>
          <a:latin typeface="Arial"/>
        </a:defRPr>
      </a:lvl3pPr>
      <a:lvl4pPr marL="342900" indent="-342900" algn="l" defTabSz="-13873163" rtl="0" eaLnBrk="0" fontAlgn="base" hangingPunct="0">
        <a:lnSpc>
          <a:spcPct val="90000"/>
        </a:lnSpc>
        <a:spcBef>
          <a:spcPct val="0"/>
        </a:spcBef>
        <a:spcAft>
          <a:spcPct val="0"/>
        </a:spcAft>
        <a:defRPr sz="4800" b="1">
          <a:solidFill>
            <a:schemeClr val="tx1"/>
          </a:solidFill>
          <a:latin typeface="Arial"/>
        </a:defRPr>
      </a:lvl4pPr>
      <a:lvl5pPr marL="342900" indent="-342900" algn="l" defTabSz="-13873163" rtl="0" eaLnBrk="0" fontAlgn="base" hangingPunct="0">
        <a:lnSpc>
          <a:spcPct val="90000"/>
        </a:lnSpc>
        <a:spcBef>
          <a:spcPct val="0"/>
        </a:spcBef>
        <a:spcAft>
          <a:spcPct val="0"/>
        </a:spcAft>
        <a:defRPr sz="4800" b="1">
          <a:solidFill>
            <a:schemeClr val="tx1"/>
          </a:solidFill>
          <a:latin typeface="Arial"/>
        </a:defRPr>
      </a:lvl5pPr>
      <a:lvl6pPr marL="457200" algn="l" fontAlgn="base">
        <a:lnSpc>
          <a:spcPct val="90000"/>
        </a:lnSpc>
        <a:spcBef>
          <a:spcPct val="0"/>
        </a:spcBef>
        <a:spcAft>
          <a:spcPct val="0"/>
        </a:spcAft>
        <a:defRPr sz="4800" b="1">
          <a:solidFill>
            <a:schemeClr val="tx1">
              <a:alpha val="100000"/>
            </a:schemeClr>
          </a:solidFill>
          <a:latin typeface="Arial"/>
        </a:defRPr>
      </a:lvl6pPr>
      <a:lvl7pPr marL="914400" algn="l" fontAlgn="base">
        <a:lnSpc>
          <a:spcPct val="90000"/>
        </a:lnSpc>
        <a:spcBef>
          <a:spcPct val="0"/>
        </a:spcBef>
        <a:spcAft>
          <a:spcPct val="0"/>
        </a:spcAft>
        <a:defRPr sz="4800" b="1">
          <a:solidFill>
            <a:schemeClr val="tx1">
              <a:alpha val="100000"/>
            </a:schemeClr>
          </a:solidFill>
          <a:latin typeface="Arial"/>
        </a:defRPr>
      </a:lvl7pPr>
      <a:lvl8pPr marL="1371600" algn="l" fontAlgn="base">
        <a:lnSpc>
          <a:spcPct val="90000"/>
        </a:lnSpc>
        <a:spcBef>
          <a:spcPct val="0"/>
        </a:spcBef>
        <a:spcAft>
          <a:spcPct val="0"/>
        </a:spcAft>
        <a:defRPr sz="4800" b="1">
          <a:solidFill>
            <a:schemeClr val="tx1">
              <a:alpha val="100000"/>
            </a:schemeClr>
          </a:solidFill>
          <a:latin typeface="Arial"/>
        </a:defRPr>
      </a:lvl8pPr>
      <a:lvl9pPr marL="1828800" algn="l" fontAlgn="base">
        <a:lnSpc>
          <a:spcPct val="90000"/>
        </a:lnSpc>
        <a:spcBef>
          <a:spcPct val="0"/>
        </a:spcBef>
        <a:spcAft>
          <a:spcPct val="0"/>
        </a:spcAft>
        <a:defRPr sz="4800" b="1">
          <a:solidFill>
            <a:schemeClr val="tx1">
              <a:alpha val="100000"/>
            </a:schemeClr>
          </a:solidFill>
          <a:latin typeface="Arial"/>
        </a:defRPr>
      </a:lvl9pPr>
    </p:titleStyle>
    <p:bodyStyle>
      <a:lvl1pPr marL="342900" indent="-342900" algn="l" defTabSz="-13873163" rtl="0" eaLnBrk="0" fontAlgn="base" hangingPunct="0">
        <a:lnSpc>
          <a:spcPct val="90000"/>
        </a:lnSpc>
        <a:spcBef>
          <a:spcPct val="30000"/>
        </a:spcBef>
        <a:spcAft>
          <a:spcPct val="0"/>
        </a:spcAft>
        <a:buClr>
          <a:schemeClr val="tx2"/>
        </a:buClr>
        <a:buFont typeface="Wingdings 2" pitchFamily="18" charset="2"/>
        <a:buBlip>
          <a:blip r:embed="rId19"/>
        </a:buBlip>
        <a:defRPr sz="3200" b="1">
          <a:solidFill>
            <a:schemeClr val="tx1"/>
          </a:solidFill>
          <a:latin typeface="+mn-lt"/>
          <a:ea typeface="+mn-ea"/>
          <a:cs typeface="+mn-cs"/>
        </a:defRPr>
      </a:lvl1pPr>
      <a:lvl2pPr marL="742950" indent="-285750" algn="l" defTabSz="-13873163" rtl="0" eaLnBrk="0" fontAlgn="base" hangingPunct="0">
        <a:lnSpc>
          <a:spcPct val="90000"/>
        </a:lnSpc>
        <a:spcBef>
          <a:spcPct val="30000"/>
        </a:spcBef>
        <a:spcAft>
          <a:spcPct val="0"/>
        </a:spcAft>
        <a:buClr>
          <a:schemeClr val="tx2"/>
        </a:buClr>
        <a:buFont typeface="Wingdings 2" pitchFamily="18" charset="2"/>
        <a:buBlip>
          <a:blip r:embed="rId19"/>
        </a:buBlip>
        <a:defRPr sz="2800" b="1">
          <a:solidFill>
            <a:schemeClr val="tx1"/>
          </a:solidFill>
          <a:latin typeface="+mn-lt"/>
        </a:defRPr>
      </a:lvl2pPr>
      <a:lvl3pPr marL="1143000" indent="-228600" algn="l" defTabSz="-13873163" rtl="0" eaLnBrk="0" fontAlgn="base" hangingPunct="0">
        <a:lnSpc>
          <a:spcPct val="90000"/>
        </a:lnSpc>
        <a:spcBef>
          <a:spcPct val="30000"/>
        </a:spcBef>
        <a:spcAft>
          <a:spcPct val="0"/>
        </a:spcAft>
        <a:buClr>
          <a:schemeClr val="tx2"/>
        </a:buClr>
        <a:buFont typeface="Wingdings 2" pitchFamily="18" charset="2"/>
        <a:buBlip>
          <a:blip r:embed="rId19"/>
        </a:buBlip>
        <a:defRPr sz="2400" b="1">
          <a:solidFill>
            <a:schemeClr val="tx1"/>
          </a:solidFill>
          <a:latin typeface="+mn-lt"/>
        </a:defRPr>
      </a:lvl3pPr>
      <a:lvl4pPr marL="1600200" indent="-228600" algn="l" defTabSz="-13873163" rtl="0" eaLnBrk="0" fontAlgn="base" hangingPunct="0">
        <a:lnSpc>
          <a:spcPct val="90000"/>
        </a:lnSpc>
        <a:spcBef>
          <a:spcPct val="30000"/>
        </a:spcBef>
        <a:spcAft>
          <a:spcPct val="0"/>
        </a:spcAft>
        <a:buClr>
          <a:schemeClr val="tx2"/>
        </a:buClr>
        <a:buFont typeface="Wingdings 2" pitchFamily="18" charset="2"/>
        <a:buBlip>
          <a:blip r:embed="rId19"/>
        </a:buBlip>
        <a:defRPr sz="2000" b="1">
          <a:solidFill>
            <a:schemeClr val="tx1"/>
          </a:solidFill>
          <a:latin typeface="+mn-lt"/>
        </a:defRPr>
      </a:lvl4pPr>
      <a:lvl5pPr marL="2057400" indent="-228600" algn="l" defTabSz="-13873163" rtl="0" eaLnBrk="0" fontAlgn="base" hangingPunct="0">
        <a:lnSpc>
          <a:spcPct val="90000"/>
        </a:lnSpc>
        <a:spcBef>
          <a:spcPct val="30000"/>
        </a:spcBef>
        <a:spcAft>
          <a:spcPct val="0"/>
        </a:spcAft>
        <a:buClr>
          <a:schemeClr val="tx2"/>
        </a:buClr>
        <a:buFont typeface="Wingdings 2" pitchFamily="18" charset="2"/>
        <a:buBlip>
          <a:blip r:embed="rId19"/>
        </a:buBlip>
        <a:defRPr sz="2000" b="1">
          <a:solidFill>
            <a:schemeClr val="tx1"/>
          </a:solidFill>
          <a:latin typeface="+mn-lt"/>
        </a:defRPr>
      </a:lvl5pPr>
      <a:lvl6pPr marL="2514600" indent="-293688" algn="l" fontAlgn="base">
        <a:lnSpc>
          <a:spcPct val="90000"/>
        </a:lnSpc>
        <a:spcBef>
          <a:spcPct val="30000"/>
        </a:spcBef>
        <a:spcAft>
          <a:spcPct val="0"/>
        </a:spcAft>
        <a:buClr>
          <a:schemeClr val="tx2">
            <a:alpha val="100000"/>
          </a:schemeClr>
        </a:buClr>
        <a:buFont typeface="Wingdings 2"/>
        <a:buBlip>
          <a:blip r:embed="rId20"/>
        </a:buBlip>
        <a:defRPr b="1">
          <a:solidFill>
            <a:schemeClr val="tx1">
              <a:alpha val="100000"/>
            </a:schemeClr>
          </a:solidFill>
          <a:latin typeface="+mn-lt"/>
        </a:defRPr>
      </a:lvl6pPr>
      <a:lvl7pPr marL="2971800" indent="-293688" algn="l" fontAlgn="base">
        <a:lnSpc>
          <a:spcPct val="90000"/>
        </a:lnSpc>
        <a:spcBef>
          <a:spcPct val="30000"/>
        </a:spcBef>
        <a:spcAft>
          <a:spcPct val="0"/>
        </a:spcAft>
        <a:buClr>
          <a:schemeClr val="tx2">
            <a:alpha val="100000"/>
          </a:schemeClr>
        </a:buClr>
        <a:buFont typeface="Wingdings 2"/>
        <a:buBlip>
          <a:blip r:embed="rId20"/>
        </a:buBlip>
        <a:defRPr b="1">
          <a:solidFill>
            <a:schemeClr val="tx1">
              <a:alpha val="100000"/>
            </a:schemeClr>
          </a:solidFill>
          <a:latin typeface="+mn-lt"/>
        </a:defRPr>
      </a:lvl7pPr>
      <a:lvl8pPr marL="3429000" indent="-293688" algn="l" fontAlgn="base">
        <a:lnSpc>
          <a:spcPct val="90000"/>
        </a:lnSpc>
        <a:spcBef>
          <a:spcPct val="30000"/>
        </a:spcBef>
        <a:spcAft>
          <a:spcPct val="0"/>
        </a:spcAft>
        <a:buClr>
          <a:schemeClr val="tx2">
            <a:alpha val="100000"/>
          </a:schemeClr>
        </a:buClr>
        <a:buFont typeface="Wingdings 2"/>
        <a:buBlip>
          <a:blip r:embed="rId20"/>
        </a:buBlip>
        <a:defRPr b="1">
          <a:solidFill>
            <a:schemeClr val="tx1">
              <a:alpha val="100000"/>
            </a:schemeClr>
          </a:solidFill>
          <a:latin typeface="+mn-lt"/>
        </a:defRPr>
      </a:lvl8pPr>
      <a:lvl9pPr marL="3886200" indent="-293688" algn="l" fontAlgn="base">
        <a:lnSpc>
          <a:spcPct val="90000"/>
        </a:lnSpc>
        <a:spcBef>
          <a:spcPct val="30000"/>
        </a:spcBef>
        <a:spcAft>
          <a:spcPct val="0"/>
        </a:spcAft>
        <a:buClr>
          <a:schemeClr val="tx2">
            <a:alpha val="100000"/>
          </a:schemeClr>
        </a:buClr>
        <a:buFont typeface="Wingdings 2"/>
        <a:buBlip>
          <a:blip r:embed="rId20"/>
        </a:buBlip>
        <a:defRPr b="1">
          <a:solidFill>
            <a:schemeClr val="tx1">
              <a:alpha val="100000"/>
            </a:schemeClr>
          </a:solidFill>
          <a:latin typeface="+mn-lt"/>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jpeg"/><Relationship Id="rId26" Type="http://schemas.openxmlformats.org/officeDocument/2006/relationships/image" Target="../media/image99.jpeg"/><Relationship Id="rId3" Type="http://schemas.openxmlformats.org/officeDocument/2006/relationships/image" Target="../media/image76.jpeg"/><Relationship Id="rId21" Type="http://schemas.openxmlformats.org/officeDocument/2006/relationships/image" Target="../media/image94.gif"/><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jpeg"/><Relationship Id="rId25" Type="http://schemas.openxmlformats.org/officeDocument/2006/relationships/image" Target="../media/image98.gif"/><Relationship Id="rId2" Type="http://schemas.openxmlformats.org/officeDocument/2006/relationships/notesSlide" Target="../notesSlides/notesSlide14.xml"/><Relationship Id="rId16" Type="http://schemas.openxmlformats.org/officeDocument/2006/relationships/image" Target="../media/image89.jpeg"/><Relationship Id="rId20" Type="http://schemas.openxmlformats.org/officeDocument/2006/relationships/image" Target="../media/image93.jpeg"/><Relationship Id="rId1" Type="http://schemas.openxmlformats.org/officeDocument/2006/relationships/slideLayout" Target="../slideLayouts/slideLayout10.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5" Type="http://schemas.openxmlformats.org/officeDocument/2006/relationships/image" Target="../media/image78.jpeg"/><Relationship Id="rId15" Type="http://schemas.openxmlformats.org/officeDocument/2006/relationships/image" Target="../media/image88.png"/><Relationship Id="rId23" Type="http://schemas.openxmlformats.org/officeDocument/2006/relationships/image" Target="../media/image96.jpeg"/><Relationship Id="rId10" Type="http://schemas.openxmlformats.org/officeDocument/2006/relationships/image" Target="../media/image83.png"/><Relationship Id="rId19" Type="http://schemas.openxmlformats.org/officeDocument/2006/relationships/image" Target="../media/image92.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jpeg"/><Relationship Id="rId22" Type="http://schemas.openxmlformats.org/officeDocument/2006/relationships/image" Target="../media/image9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image" Target="../media/image28.jpeg"/><Relationship Id="rId39" Type="http://schemas.openxmlformats.org/officeDocument/2006/relationships/diagramColors" Target="../diagrams/colors1.xml"/><Relationship Id="rId21" Type="http://schemas.openxmlformats.org/officeDocument/2006/relationships/image" Target="../media/image23.gif"/><Relationship Id="rId34" Type="http://schemas.openxmlformats.org/officeDocument/2006/relationships/image" Target="../media/image36.jpeg"/><Relationship Id="rId42" Type="http://schemas.openxmlformats.org/officeDocument/2006/relationships/image" Target="../media/image39.png"/><Relationship Id="rId47" Type="http://schemas.openxmlformats.org/officeDocument/2006/relationships/image" Target="../media/image44.jpeg"/><Relationship Id="rId50" Type="http://schemas.openxmlformats.org/officeDocument/2006/relationships/image" Target="../media/image47.jpeg"/><Relationship Id="rId55" Type="http://schemas.openxmlformats.org/officeDocument/2006/relationships/image" Target="../media/image52.wmf"/><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5" Type="http://schemas.openxmlformats.org/officeDocument/2006/relationships/image" Target="../media/image27.jpeg"/><Relationship Id="rId33" Type="http://schemas.openxmlformats.org/officeDocument/2006/relationships/image" Target="../media/image35.gif"/><Relationship Id="rId38" Type="http://schemas.openxmlformats.org/officeDocument/2006/relationships/diagramQuickStyle" Target="../diagrams/quickStyle1.xml"/><Relationship Id="rId46" Type="http://schemas.openxmlformats.org/officeDocument/2006/relationships/image" Target="../media/image43.gif"/><Relationship Id="rId59" Type="http://schemas.openxmlformats.org/officeDocument/2006/relationships/image" Target="../media/image55.jpe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jpeg"/><Relationship Id="rId29" Type="http://schemas.openxmlformats.org/officeDocument/2006/relationships/image" Target="../media/image31.gif"/><Relationship Id="rId41" Type="http://schemas.openxmlformats.org/officeDocument/2006/relationships/image" Target="../media/image38.png"/><Relationship Id="rId54"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24" Type="http://schemas.openxmlformats.org/officeDocument/2006/relationships/image" Target="../media/image26.jpeg"/><Relationship Id="rId32" Type="http://schemas.openxmlformats.org/officeDocument/2006/relationships/image" Target="../media/image34.gif"/><Relationship Id="rId37" Type="http://schemas.openxmlformats.org/officeDocument/2006/relationships/diagramLayout" Target="../diagrams/layout1.xml"/><Relationship Id="rId40" Type="http://schemas.microsoft.com/office/2007/relationships/diagramDrawing" Target="../diagrams/drawing1.xml"/><Relationship Id="rId45" Type="http://schemas.openxmlformats.org/officeDocument/2006/relationships/image" Target="../media/image42.jpeg"/><Relationship Id="rId53" Type="http://schemas.openxmlformats.org/officeDocument/2006/relationships/image" Target="../media/image50.gif"/><Relationship Id="rId58" Type="http://schemas.openxmlformats.org/officeDocument/2006/relationships/image" Target="../media/image54.gif"/><Relationship Id="rId5" Type="http://schemas.openxmlformats.org/officeDocument/2006/relationships/image" Target="../media/image7.wmf"/><Relationship Id="rId15" Type="http://schemas.openxmlformats.org/officeDocument/2006/relationships/image" Target="../media/image17.jpeg"/><Relationship Id="rId23" Type="http://schemas.openxmlformats.org/officeDocument/2006/relationships/image" Target="../media/image25.jpeg"/><Relationship Id="rId28" Type="http://schemas.openxmlformats.org/officeDocument/2006/relationships/image" Target="../media/image30.wmf"/><Relationship Id="rId36" Type="http://schemas.openxmlformats.org/officeDocument/2006/relationships/diagramData" Target="../diagrams/data1.xml"/><Relationship Id="rId49" Type="http://schemas.openxmlformats.org/officeDocument/2006/relationships/image" Target="../media/image46.gif"/><Relationship Id="rId57" Type="http://schemas.openxmlformats.org/officeDocument/2006/relationships/hyperlink" Target="http://www.strategy-business.com/" TargetMode="External"/><Relationship Id="rId10" Type="http://schemas.openxmlformats.org/officeDocument/2006/relationships/image" Target="../media/image12.png"/><Relationship Id="rId19" Type="http://schemas.openxmlformats.org/officeDocument/2006/relationships/image" Target="../media/image21.jpeg"/><Relationship Id="rId31" Type="http://schemas.openxmlformats.org/officeDocument/2006/relationships/image" Target="../media/image33.gif"/><Relationship Id="rId44" Type="http://schemas.openxmlformats.org/officeDocument/2006/relationships/image" Target="../media/image41.jpeg"/><Relationship Id="rId52" Type="http://schemas.openxmlformats.org/officeDocument/2006/relationships/image" Target="../media/image49.gif"/><Relationship Id="rId4" Type="http://schemas.openxmlformats.org/officeDocument/2006/relationships/image" Target="../media/image6.gif"/><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gif"/><Relationship Id="rId27" Type="http://schemas.openxmlformats.org/officeDocument/2006/relationships/image" Target="../media/image29.png"/><Relationship Id="rId30" Type="http://schemas.openxmlformats.org/officeDocument/2006/relationships/image" Target="../media/image32.jpeg"/><Relationship Id="rId35" Type="http://schemas.openxmlformats.org/officeDocument/2006/relationships/image" Target="../media/image37.jpeg"/><Relationship Id="rId43" Type="http://schemas.openxmlformats.org/officeDocument/2006/relationships/image" Target="../media/image40.jpeg"/><Relationship Id="rId48" Type="http://schemas.openxmlformats.org/officeDocument/2006/relationships/image" Target="../media/image45.jpeg"/><Relationship Id="rId56" Type="http://schemas.openxmlformats.org/officeDocument/2006/relationships/image" Target="../media/image53.jpeg"/><Relationship Id="rId8" Type="http://schemas.openxmlformats.org/officeDocument/2006/relationships/image" Target="../media/image10.jpeg"/><Relationship Id="rId51" Type="http://schemas.openxmlformats.org/officeDocument/2006/relationships/image" Target="../media/image48.png"/><Relationship Id="rId3"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2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28.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29.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9.png"/><Relationship Id="rId3" Type="http://schemas.openxmlformats.org/officeDocument/2006/relationships/image" Target="../media/image134.png"/><Relationship Id="rId21" Type="http://schemas.openxmlformats.org/officeDocument/2006/relationships/image" Target="../media/image152.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notesSlide" Target="../notesSlides/notesSlide29.xml"/><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23" Type="http://schemas.openxmlformats.org/officeDocument/2006/relationships/image" Target="../media/image154.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53.png"/></Relationships>
</file>

<file path=ppt/slides/_rels/slide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www.clker.com/clipart-thumb-tack.html" TargetMode="Externa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2.tiff"/></Relationships>
</file>

<file path=ppt/slides/_rels/slide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_0470413441.tif"/>
          <p:cNvPicPr>
            <a:picLocks noChangeAspect="1"/>
          </p:cNvPicPr>
          <p:nvPr/>
        </p:nvPicPr>
        <p:blipFill>
          <a:blip r:embed="rId3" cstate="screen">
            <a:lum bright="-35000" contrast="-30000"/>
          </a:blip>
          <a:srcRect t="10398" b="41437"/>
          <a:stretch>
            <a:fillRect/>
          </a:stretch>
        </p:blipFill>
        <p:spPr>
          <a:xfrm>
            <a:off x="0" y="0"/>
            <a:ext cx="9144000" cy="6858000"/>
          </a:xfrm>
          <a:prstGeom prst="rect">
            <a:avLst/>
          </a:prstGeom>
          <a:gradFill>
            <a:gsLst>
              <a:gs pos="38000">
                <a:schemeClr val="accent1">
                  <a:tint val="66000"/>
                  <a:satMod val="160000"/>
                  <a:alpha val="35000"/>
                </a:schemeClr>
              </a:gs>
              <a:gs pos="50000">
                <a:schemeClr val="accent1">
                  <a:tint val="44500"/>
                  <a:satMod val="160000"/>
                </a:schemeClr>
              </a:gs>
              <a:gs pos="100000">
                <a:schemeClr val="accent1">
                  <a:tint val="23500"/>
                  <a:satMod val="160000"/>
                </a:schemeClr>
              </a:gs>
            </a:gsLst>
            <a:lin ang="5400000" scaled="0"/>
          </a:gradFill>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0" y="642877"/>
            <a:ext cx="9144000" cy="1338828"/>
          </a:xfrm>
        </p:spPr>
        <p:txBody>
          <a:bodyPr/>
          <a:lstStyle/>
          <a:p>
            <a:r>
              <a:rPr lang="en-US" dirty="0" smtClean="0"/>
              <a:t>Listening to the Future</a:t>
            </a:r>
            <a:br>
              <a:rPr lang="en-US" dirty="0" smtClean="0"/>
            </a:br>
            <a:r>
              <a:rPr lang="en-US" sz="3600" i="1" dirty="0" smtClean="0">
                <a:solidFill>
                  <a:schemeClr val="tx1"/>
                </a:solidFill>
                <a:latin typeface="Times New Roman" pitchFamily="18" charset="0"/>
                <a:cs typeface="Times New Roman" pitchFamily="18" charset="0"/>
              </a:rPr>
              <a:t>An Introduction to Management by Design</a:t>
            </a:r>
            <a:endParaRPr lang="en-US" i="1" dirty="0">
              <a:solidFill>
                <a:schemeClr val="tx1"/>
              </a:solidFill>
              <a:latin typeface="Times New Roman" pitchFamily="18" charset="0"/>
              <a:cs typeface="Times New Roman" pitchFamily="18" charset="0"/>
            </a:endParaRPr>
          </a:p>
        </p:txBody>
      </p:sp>
      <p:sp>
        <p:nvSpPr>
          <p:cNvPr id="3" name="Subtitle 2"/>
          <p:cNvSpPr>
            <a:spLocks noGrp="1"/>
          </p:cNvSpPr>
          <p:nvPr>
            <p:ph type="subTitle" idx="1"/>
          </p:nvPr>
        </p:nvSpPr>
        <p:spPr>
          <a:xfrm>
            <a:off x="685800" y="3048001"/>
            <a:ext cx="8077200" cy="3083921"/>
          </a:xfrm>
        </p:spPr>
        <p:txBody>
          <a:bodyPr/>
          <a:lstStyle/>
          <a:p>
            <a:r>
              <a:rPr lang="en-US" dirty="0" smtClean="0">
                <a:effectLst>
                  <a:outerShdw blurRad="38100" dist="38100" dir="2700000" algn="tl">
                    <a:srgbClr val="000000">
                      <a:alpha val="43137"/>
                    </a:srgbClr>
                  </a:outerShdw>
                </a:effectLst>
              </a:rPr>
              <a:t>Daniel W. Rasmus</a:t>
            </a:r>
          </a:p>
          <a:p>
            <a:r>
              <a:rPr lang="en-US" b="0" i="1" dirty="0" smtClean="0">
                <a:effectLst>
                  <a:outerShdw blurRad="38100" dist="38100" dir="2700000" algn="tl">
                    <a:srgbClr val="000000">
                      <a:alpha val="43137"/>
                    </a:srgbClr>
                  </a:outerShdw>
                </a:effectLst>
                <a:latin typeface="Times New Roman" pitchFamily="18" charset="0"/>
                <a:cs typeface="Times New Roman" pitchFamily="18" charset="0"/>
              </a:rPr>
              <a:t>Author, Listening to the Future</a:t>
            </a:r>
            <a:endParaRPr lang="en-US" sz="2800" b="0" i="1"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en-US" dirty="0" smtClean="0">
              <a:effectLst>
                <a:outerShdw blurRad="38100" dist="38100" dir="2700000" algn="tl">
                  <a:srgbClr val="000000">
                    <a:alpha val="43137"/>
                  </a:srgbClr>
                </a:outerShdw>
              </a:effectLst>
            </a:endParaRPr>
          </a:p>
          <a:p>
            <a:r>
              <a:rPr lang="en-US" sz="2800" b="0" dirty="0" smtClean="0">
                <a:effectLst>
                  <a:outerShdw blurRad="38100" dist="38100" dir="2700000" algn="tl">
                    <a:srgbClr val="000000">
                      <a:alpha val="43137"/>
                    </a:srgbClr>
                  </a:outerShdw>
                </a:effectLst>
              </a:rPr>
              <a:t>dwrasmus@danielwrasmus.com</a:t>
            </a:r>
          </a:p>
          <a:p>
            <a:r>
              <a:rPr lang="en-US" sz="2800" b="0" dirty="0" smtClean="0">
                <a:effectLst>
                  <a:outerShdw blurRad="38100" dist="38100" dir="2700000" algn="tl">
                    <a:srgbClr val="000000">
                      <a:alpha val="43137"/>
                    </a:srgbClr>
                  </a:outerShdw>
                </a:effectLst>
              </a:rPr>
              <a:t>danielwrasmus.com</a:t>
            </a:r>
          </a:p>
          <a:p>
            <a:endParaRPr lang="en-US" dirty="0" smtClean="0"/>
          </a:p>
          <a:p>
            <a:r>
              <a:rPr lang="en-US" dirty="0" smtClean="0">
                <a:effectLst>
                  <a:outerShdw blurRad="50800" dist="38100" dir="2700000" algn="tl" rotWithShape="0">
                    <a:schemeClr val="tx1">
                      <a:lumMod val="75000"/>
                      <a:alpha val="40000"/>
                    </a:schemeClr>
                  </a:outerShdw>
                </a:effectLst>
                <a:latin typeface="1942 report" pitchFamily="1" charset="0"/>
              </a:rPr>
              <a:t>Put Your Future in Context</a:t>
            </a:r>
            <a:endParaRPr lang="en-US" dirty="0">
              <a:effectLst>
                <a:outerShdw blurRad="50800" dist="38100" dir="2700000" algn="tl" rotWithShape="0">
                  <a:schemeClr val="tx1">
                    <a:lumMod val="75000"/>
                    <a:alpha val="40000"/>
                  </a:schemeClr>
                </a:outerShdw>
              </a:effectLst>
              <a:latin typeface="1942 report" pitchFamily="1" charset="0"/>
            </a:endParaRPr>
          </a:p>
        </p:txBody>
      </p:sp>
      <p:sp>
        <p:nvSpPr>
          <p:cNvPr id="6" name="TextBox 5"/>
          <p:cNvSpPr txBox="1"/>
          <p:nvPr/>
        </p:nvSpPr>
        <p:spPr>
          <a:xfrm>
            <a:off x="7069393" y="6596390"/>
            <a:ext cx="2074607" cy="261610"/>
          </a:xfrm>
          <a:prstGeom prst="rect">
            <a:avLst/>
          </a:prstGeom>
          <a:noFill/>
        </p:spPr>
        <p:txBody>
          <a:bodyPr wrap="none" rtlCol="0">
            <a:spAutoFit/>
          </a:bodyPr>
          <a:lstStyle/>
          <a:p>
            <a:r>
              <a:rPr lang="en-US" sz="1100" dirty="0" smtClean="0"/>
              <a:t> © 2010 by Daniel W. Rasmus</a:t>
            </a:r>
            <a:endParaRPr lang="en-US" sz="110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a:lstStyle/>
          <a:p>
            <a:r>
              <a:rPr lang="en-US" dirty="0" smtClean="0"/>
              <a:t>Proportion</a:t>
            </a:r>
            <a:endParaRPr lang="en-US" dirty="0"/>
          </a:p>
        </p:txBody>
      </p:sp>
      <p:sp>
        <p:nvSpPr>
          <p:cNvPr id="4" name="Isosceles Triangle 3"/>
          <p:cNvSpPr/>
          <p:nvPr/>
        </p:nvSpPr>
        <p:spPr bwMode="auto">
          <a:xfrm>
            <a:off x="3733800" y="3962400"/>
            <a:ext cx="1828800" cy="1981200"/>
          </a:xfrm>
          <a:prstGeom prst="triangle">
            <a:avLst/>
          </a:prstGeom>
          <a:solidFill>
            <a:srgbClr val="0070C0"/>
          </a:solidFill>
          <a:ln w="12700" cap="flat" cmpd="sng" algn="ctr">
            <a:noFill/>
            <a:prstDash val="solid"/>
            <a:round/>
            <a:headEnd type="none" w="med" len="med"/>
            <a:tailEnd type="none" w="med" len="med"/>
          </a:ln>
          <a:effectLst>
            <a:innerShdw blurRad="63500" dist="50800" dir="8100000">
              <a:prstClr val="black">
                <a:alpha val="50000"/>
              </a:prstClr>
            </a:inn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endPara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5" name="Rectangle 4"/>
          <p:cNvSpPr/>
          <p:nvPr/>
        </p:nvSpPr>
        <p:spPr bwMode="auto">
          <a:xfrm rot="20700220">
            <a:off x="883152" y="3859153"/>
            <a:ext cx="7467600" cy="152400"/>
          </a:xfrm>
          <a:prstGeom prst="rect">
            <a:avLst/>
          </a:prstGeom>
          <a:solidFill>
            <a:srgbClr val="0070C0"/>
          </a:solidFill>
          <a:ln w="12700" cap="flat" cmpd="sng" algn="ctr">
            <a:noFill/>
            <a:prstDash val="solid"/>
            <a:round/>
            <a:headEnd type="none" w="med" len="med"/>
            <a:tailEnd type="none" w="med" len="med"/>
          </a:ln>
          <a:effectLst>
            <a:innerShdw blurRad="63500" dist="50800" dir="8100000">
              <a:prstClr val="black">
                <a:alpha val="50000"/>
              </a:prstClr>
            </a:inn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nchor="ctr" compatLnSpc="1"/>
          <a:lstStyle/>
          <a:p>
            <a:pPr fontAlgn="base">
              <a:spcBef>
                <a:spcPct val="0"/>
              </a:spcBef>
              <a:spcAft>
                <a:spcPct val="0"/>
              </a:spcAft>
            </a:pPr>
            <a:endParaRPr lang="en-US" sz="3600" b="1">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6" name="TextBox 5"/>
          <p:cNvSpPr txBox="1"/>
          <p:nvPr/>
        </p:nvSpPr>
        <p:spPr>
          <a:xfrm rot="20655819">
            <a:off x="898702" y="3710714"/>
            <a:ext cx="2980303" cy="769441"/>
          </a:xfrm>
          <a:prstGeom prst="rect">
            <a:avLst/>
          </a:prstGeom>
          <a:noFill/>
        </p:spPr>
        <p:txBody>
          <a:bodyPr wrap="none" rtlCol="0">
            <a:spAutoFit/>
          </a:bodyPr>
          <a:lstStyle/>
          <a:p>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Efficiency</a:t>
            </a:r>
            <a:endParaRPr lang="en-US" sz="4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7" name="TextBox 6"/>
          <p:cNvSpPr txBox="1"/>
          <p:nvPr/>
        </p:nvSpPr>
        <p:spPr>
          <a:xfrm rot="20655819">
            <a:off x="4949753" y="2577888"/>
            <a:ext cx="3166251" cy="769441"/>
          </a:xfrm>
          <a:prstGeom prst="rect">
            <a:avLst/>
          </a:prstGeom>
          <a:noFill/>
        </p:spPr>
        <p:txBody>
          <a:bodyPr wrap="none" rtlCol="0">
            <a:spAutoFit/>
          </a:bodyPr>
          <a:lstStyle/>
          <a:p>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Innovation</a:t>
            </a:r>
            <a:endParaRPr lang="en-US" sz="4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8" name="TextBox 7"/>
          <p:cNvSpPr txBox="1"/>
          <p:nvPr/>
        </p:nvSpPr>
        <p:spPr>
          <a:xfrm rot="20655819">
            <a:off x="1212727" y="3055441"/>
            <a:ext cx="1846980" cy="769441"/>
          </a:xfrm>
          <a:prstGeom prst="rect">
            <a:avLst/>
          </a:prstGeom>
          <a:noFill/>
        </p:spPr>
        <p:txBody>
          <a:bodyPr wrap="none" rtlCol="0">
            <a:spAutoFit/>
          </a:bodyPr>
          <a:lstStyle/>
          <a:p>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Doing</a:t>
            </a:r>
            <a:endParaRPr lang="en-US" sz="4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9" name="TextBox 8"/>
          <p:cNvSpPr txBox="1"/>
          <p:nvPr/>
        </p:nvSpPr>
        <p:spPr>
          <a:xfrm rot="20655819">
            <a:off x="4931356" y="1869817"/>
            <a:ext cx="2656496" cy="769441"/>
          </a:xfrm>
          <a:prstGeom prst="rect">
            <a:avLst/>
          </a:prstGeom>
          <a:noFill/>
        </p:spPr>
        <p:txBody>
          <a:bodyPr wrap="none" rtlCol="0">
            <a:spAutoFit/>
          </a:bodyPr>
          <a:lstStyle/>
          <a:p>
            <a:r>
              <a:rPr lang="en-US" sz="44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Knowing</a:t>
            </a:r>
            <a:endParaRPr lang="en-US" sz="4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a:t>
            </a:r>
            <a:endParaRPr lang="en-US" dirty="0"/>
          </a:p>
        </p:txBody>
      </p:sp>
      <p:sp>
        <p:nvSpPr>
          <p:cNvPr id="4" name="Rectangle 3"/>
          <p:cNvSpPr/>
          <p:nvPr/>
        </p:nvSpPr>
        <p:spPr>
          <a:xfrm>
            <a:off x="5105400" y="4876800"/>
            <a:ext cx="248786" cy="369332"/>
          </a:xfrm>
          <a:prstGeom prst="rect">
            <a:avLst/>
          </a:prstGeom>
        </p:spPr>
        <p:txBody>
          <a:bodyPr wrap="none">
            <a:spAutoFit/>
          </a:bodyPr>
          <a:lstStyle/>
          <a:p>
            <a:r>
              <a:rPr lang="en-US" b="1" dirty="0" smtClean="0">
                <a:solidFill>
                  <a:srgbClr val="FFFFFF"/>
                </a:solidFill>
              </a:rPr>
              <a:t> </a:t>
            </a:r>
            <a:endParaRPr lang="en-US" dirty="0"/>
          </a:p>
        </p:txBody>
      </p:sp>
      <p:sp>
        <p:nvSpPr>
          <p:cNvPr id="5" name="Rectangle 4"/>
          <p:cNvSpPr/>
          <p:nvPr/>
        </p:nvSpPr>
        <p:spPr>
          <a:xfrm>
            <a:off x="1676400" y="5029200"/>
            <a:ext cx="248786" cy="369332"/>
          </a:xfrm>
          <a:prstGeom prst="rect">
            <a:avLst/>
          </a:prstGeom>
        </p:spPr>
        <p:txBody>
          <a:bodyPr wrap="none">
            <a:spAutoFit/>
          </a:bodyPr>
          <a:lstStyle/>
          <a:p>
            <a:r>
              <a:rPr lang="en-US" b="1" dirty="0" smtClean="0">
                <a:solidFill>
                  <a:srgbClr val="FFFFFF"/>
                </a:solidFill>
              </a:rPr>
              <a:t> </a:t>
            </a:r>
            <a:endParaRPr lang="en-US" dirty="0"/>
          </a:p>
        </p:txBody>
      </p:sp>
      <p:sp>
        <p:nvSpPr>
          <p:cNvPr id="6" name="Rectangle 5"/>
          <p:cNvSpPr/>
          <p:nvPr/>
        </p:nvSpPr>
        <p:spPr>
          <a:xfrm>
            <a:off x="1219200" y="2438400"/>
            <a:ext cx="248786" cy="369332"/>
          </a:xfrm>
          <a:prstGeom prst="rect">
            <a:avLst/>
          </a:prstGeom>
        </p:spPr>
        <p:txBody>
          <a:bodyPr wrap="none">
            <a:spAutoFit/>
          </a:bodyPr>
          <a:lstStyle/>
          <a:p>
            <a:r>
              <a:rPr lang="en-US" b="1" dirty="0" smtClean="0">
                <a:solidFill>
                  <a:srgbClr val="FFFFFF"/>
                </a:solidFill>
              </a:rPr>
              <a:t> </a:t>
            </a:r>
            <a:endParaRPr lang="en-US" dirty="0"/>
          </a:p>
        </p:txBody>
      </p:sp>
      <p:sp>
        <p:nvSpPr>
          <p:cNvPr id="7" name="Rectangle 6"/>
          <p:cNvSpPr/>
          <p:nvPr/>
        </p:nvSpPr>
        <p:spPr>
          <a:xfrm>
            <a:off x="5562600" y="2438400"/>
            <a:ext cx="248786" cy="369332"/>
          </a:xfrm>
          <a:prstGeom prst="rect">
            <a:avLst/>
          </a:prstGeom>
        </p:spPr>
        <p:txBody>
          <a:bodyPr wrap="none">
            <a:spAutoFit/>
          </a:bodyPr>
          <a:lstStyle/>
          <a:p>
            <a:r>
              <a:rPr lang="en-US" b="1" dirty="0" smtClean="0">
                <a:solidFill>
                  <a:srgbClr val="FFFFFF"/>
                </a:solidFill>
              </a:rPr>
              <a:t> </a:t>
            </a:r>
            <a:endParaRPr lang="en-US" dirty="0"/>
          </a:p>
        </p:txBody>
      </p:sp>
      <p:graphicFrame>
        <p:nvGraphicFramePr>
          <p:cNvPr id="8" name="Diagram 7"/>
          <p:cNvGraphicFramePr/>
          <p:nvPr/>
        </p:nvGraphicFramePr>
        <p:xfrm>
          <a:off x="-457200" y="609600"/>
          <a:ext cx="96012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and Practice</a:t>
            </a:r>
            <a:endParaRPr lang="en-US" dirty="0"/>
          </a:p>
        </p:txBody>
      </p:sp>
      <p:sp>
        <p:nvSpPr>
          <p:cNvPr id="11" name="Text Placeholder 10"/>
          <p:cNvSpPr>
            <a:spLocks noGrp="1"/>
          </p:cNvSpPr>
          <p:nvPr>
            <p:ph type="body" sz="quarter" idx="3"/>
          </p:nvPr>
        </p:nvSpPr>
        <p:spPr>
          <a:xfrm>
            <a:off x="4648200" y="1295400"/>
            <a:ext cx="4041775" cy="424732"/>
          </a:xfrm>
        </p:spPr>
        <p:txBody>
          <a:bodyPr/>
          <a:lstStyle/>
          <a:p>
            <a:r>
              <a:rPr lang="en-US" dirty="0" smtClean="0"/>
              <a:t>Examples</a:t>
            </a:r>
            <a:endParaRPr lang="en-US" dirty="0"/>
          </a:p>
        </p:txBody>
      </p:sp>
      <p:sp>
        <p:nvSpPr>
          <p:cNvPr id="12" name="Content Placeholder 11"/>
          <p:cNvSpPr>
            <a:spLocks noGrp="1"/>
          </p:cNvSpPr>
          <p:nvPr>
            <p:ph sz="quarter" idx="4"/>
          </p:nvPr>
        </p:nvSpPr>
        <p:spPr>
          <a:xfrm>
            <a:off x="4648200" y="1720132"/>
            <a:ext cx="4270375" cy="5743111"/>
          </a:xfrm>
        </p:spPr>
        <p:txBody>
          <a:bodyPr/>
          <a:lstStyle/>
          <a:p>
            <a:r>
              <a:rPr lang="en-US" dirty="0" smtClean="0"/>
              <a:t>Workplace engagement</a:t>
            </a:r>
          </a:p>
          <a:p>
            <a:r>
              <a:rPr lang="en-US" dirty="0" smtClean="0"/>
              <a:t>Meeting management </a:t>
            </a:r>
          </a:p>
          <a:p>
            <a:r>
              <a:rPr lang="en-US" dirty="0" smtClean="0"/>
              <a:t>Telecommuting </a:t>
            </a:r>
          </a:p>
          <a:p>
            <a:r>
              <a:rPr lang="en-US" dirty="0" smtClean="0"/>
              <a:t>Financial reporting and expenses</a:t>
            </a:r>
          </a:p>
          <a:p>
            <a:r>
              <a:rPr lang="en-US" dirty="0" smtClean="0"/>
              <a:t>Team dynamics </a:t>
            </a:r>
          </a:p>
          <a:p>
            <a:r>
              <a:rPr lang="en-US" dirty="0" smtClean="0"/>
              <a:t>Line management communication </a:t>
            </a:r>
          </a:p>
          <a:p>
            <a:r>
              <a:rPr lang="en-US" dirty="0" smtClean="0"/>
              <a:t>Strategy transparency and communication</a:t>
            </a:r>
          </a:p>
          <a:p>
            <a:r>
              <a:rPr lang="en-US" dirty="0" smtClean="0"/>
              <a:t>Software environment policy </a:t>
            </a:r>
          </a:p>
          <a:p>
            <a:endParaRPr lang="en-US" dirty="0" smtClean="0"/>
          </a:p>
          <a:p>
            <a:endParaRPr lang="en-US" dirty="0"/>
          </a:p>
        </p:txBody>
      </p:sp>
      <p:pic>
        <p:nvPicPr>
          <p:cNvPr id="1030" name="Picture 6" descr="http://www.e4innovation.com/images/policy.jpg"/>
          <p:cNvPicPr>
            <a:picLocks noChangeAspect="1" noChangeArrowheads="1"/>
          </p:cNvPicPr>
          <p:nvPr/>
        </p:nvPicPr>
        <p:blipFill>
          <a:blip r:embed="rId3" cstate="screen"/>
          <a:srcRect/>
          <a:stretch>
            <a:fillRect/>
          </a:stretch>
        </p:blipFill>
        <p:spPr bwMode="auto">
          <a:xfrm>
            <a:off x="533400" y="2133600"/>
            <a:ext cx="3810000" cy="3067050"/>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 The Cubical Farm</a:t>
            </a:r>
            <a:endParaRPr lang="en-US" dirty="0"/>
          </a:p>
        </p:txBody>
      </p:sp>
      <p:pic>
        <p:nvPicPr>
          <p:cNvPr id="37892" name="Picture 4" descr="http://www.bigideastobigresults.com/wp-content/uploads/2009/08/cubefarm.jpg"/>
          <p:cNvPicPr>
            <a:picLocks noChangeAspect="1" noChangeArrowheads="1"/>
          </p:cNvPicPr>
          <p:nvPr/>
        </p:nvPicPr>
        <p:blipFill>
          <a:blip r:embed="rId3" cstate="screen"/>
          <a:stretch>
            <a:fillRect/>
          </a:stretch>
        </p:blipFill>
        <p:spPr bwMode="auto">
          <a:xfrm>
            <a:off x="1447800" y="1371600"/>
            <a:ext cx="6350000" cy="4762500"/>
          </a:xfrm>
          <a:prstGeom prst="rect">
            <a:avLst/>
          </a:prstGeom>
          <a:ln>
            <a:noFill/>
          </a:ln>
          <a:effectLst>
            <a:outerShdw blurRad="215900" dist="2540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descr="http://broadband.files.wordpress.com/2006/10/cisco-telepresence.JPG"/>
          <p:cNvPicPr>
            <a:picLocks noChangeAspect="1" noChangeArrowheads="1"/>
          </p:cNvPicPr>
          <p:nvPr/>
        </p:nvPicPr>
        <p:blipFill>
          <a:blip r:embed="rId3" cstate="screen"/>
          <a:srcRect/>
          <a:stretch>
            <a:fillRect/>
          </a:stretch>
        </p:blipFill>
        <p:spPr bwMode="auto">
          <a:xfrm>
            <a:off x="4114800" y="76200"/>
            <a:ext cx="4267200" cy="1356869"/>
          </a:xfrm>
          <a:prstGeom prst="rect">
            <a:avLst/>
          </a:prstGeom>
          <a:noFill/>
        </p:spPr>
      </p:pic>
      <p:pic>
        <p:nvPicPr>
          <p:cNvPr id="40964" name="Picture 4" descr="http://3.bp.blogspot.com/_ZaGO7GjCqAI/R_3_IH4_8rI/AAAAAAAAIhA/oDzppqt0udU/s640/youtube-ui-update-april08.jpg"/>
          <p:cNvPicPr>
            <a:picLocks noChangeAspect="1" noChangeArrowheads="1"/>
          </p:cNvPicPr>
          <p:nvPr/>
        </p:nvPicPr>
        <p:blipFill>
          <a:blip r:embed="rId4" cstate="screen"/>
          <a:srcRect/>
          <a:stretch>
            <a:fillRect/>
          </a:stretch>
        </p:blipFill>
        <p:spPr bwMode="auto">
          <a:xfrm>
            <a:off x="2667000" y="3429000"/>
            <a:ext cx="2812002" cy="2317090"/>
          </a:xfrm>
          <a:prstGeom prst="rect">
            <a:avLst/>
          </a:prstGeom>
          <a:noFill/>
        </p:spPr>
      </p:pic>
      <p:pic>
        <p:nvPicPr>
          <p:cNvPr id="219148" name="Picture 12" descr="http://on10.net/images/blogs/WL_Photo_Gallery_beta_315.JPG"/>
          <p:cNvPicPr>
            <a:picLocks noChangeAspect="1" noChangeArrowheads="1"/>
          </p:cNvPicPr>
          <p:nvPr/>
        </p:nvPicPr>
        <p:blipFill>
          <a:blip r:embed="rId5" cstate="screen"/>
          <a:srcRect/>
          <a:stretch>
            <a:fillRect/>
          </a:stretch>
        </p:blipFill>
        <p:spPr bwMode="auto">
          <a:xfrm>
            <a:off x="5105400" y="2667000"/>
            <a:ext cx="1793215" cy="1354874"/>
          </a:xfrm>
          <a:prstGeom prst="rect">
            <a:avLst/>
          </a:prstGeom>
          <a:noFill/>
        </p:spPr>
      </p:pic>
      <p:sp>
        <p:nvSpPr>
          <p:cNvPr id="2" name="Title 1"/>
          <p:cNvSpPr>
            <a:spLocks noGrp="1"/>
          </p:cNvSpPr>
          <p:nvPr>
            <p:ph type="title"/>
          </p:nvPr>
        </p:nvSpPr>
        <p:spPr/>
        <p:txBody>
          <a:bodyPr/>
          <a:lstStyle/>
          <a:p>
            <a:r>
              <a:rPr lang="en-US" dirty="0" smtClean="0"/>
              <a:t>Technology</a:t>
            </a:r>
            <a:endParaRPr lang="en-US" dirty="0"/>
          </a:p>
        </p:txBody>
      </p:sp>
      <p:grpSp>
        <p:nvGrpSpPr>
          <p:cNvPr id="3" name="Group 15"/>
          <p:cNvGrpSpPr>
            <a:grpSpLocks/>
          </p:cNvGrpSpPr>
          <p:nvPr/>
        </p:nvGrpSpPr>
        <p:grpSpPr bwMode="auto">
          <a:xfrm>
            <a:off x="2743200" y="990600"/>
            <a:ext cx="1484394" cy="2244436"/>
            <a:chOff x="4342" y="2070"/>
            <a:chExt cx="1095" cy="1920"/>
          </a:xfrm>
        </p:grpSpPr>
        <p:sp>
          <p:nvSpPr>
            <p:cNvPr id="16" name="Rectangle 16"/>
            <p:cNvSpPr>
              <a:spLocks noChangeArrowheads="1"/>
            </p:cNvSpPr>
            <p:nvPr/>
          </p:nvSpPr>
          <p:spPr bwMode="auto">
            <a:xfrm>
              <a:off x="4342" y="2070"/>
              <a:ext cx="1095" cy="1920"/>
            </a:xfrm>
            <a:prstGeom prst="rect">
              <a:avLst/>
            </a:prstGeom>
            <a:solidFill>
              <a:schemeClr val="bg1"/>
            </a:solidFill>
            <a:ln w="12700" algn="ctr">
              <a:solidFill>
                <a:schemeClr val="tx1"/>
              </a:solidFill>
              <a:prstDash val="sysDot"/>
              <a:miter lim="800000"/>
              <a:headEnd/>
              <a:tailEnd/>
            </a:ln>
            <a:effectLst/>
          </p:spPr>
          <p:txBody>
            <a:bodyPr wrap="none" anchor="ctr"/>
            <a:lstStyle/>
            <a:p>
              <a:pPr algn="ctr"/>
              <a:endParaRPr lang="en-US">
                <a:latin typeface="Times New Roman" pitchFamily="18" charset="0"/>
              </a:endParaRPr>
            </a:p>
          </p:txBody>
        </p:sp>
        <p:pic>
          <p:nvPicPr>
            <p:cNvPr id="17" name="Picture 17"/>
            <p:cNvPicPr>
              <a:picLocks noChangeAspect="1" noChangeArrowheads="1"/>
            </p:cNvPicPr>
            <p:nvPr/>
          </p:nvPicPr>
          <p:blipFill>
            <a:blip r:embed="rId6" cstate="screen"/>
            <a:srcRect/>
            <a:stretch>
              <a:fillRect/>
            </a:stretch>
          </p:blipFill>
          <p:spPr bwMode="auto">
            <a:xfrm>
              <a:off x="4362" y="2094"/>
              <a:ext cx="1056" cy="1866"/>
            </a:xfrm>
            <a:prstGeom prst="rect">
              <a:avLst/>
            </a:prstGeom>
            <a:ln>
              <a:noFill/>
            </a:ln>
            <a:effectLst>
              <a:outerShdw blurRad="292100" dist="139700" dir="2700000" algn="tl" rotWithShape="0">
                <a:srgbClr val="333333">
                  <a:alpha val="65000"/>
                </a:srgbClr>
              </a:outerShdw>
            </a:effectLst>
          </p:spPr>
        </p:pic>
      </p:grpSp>
      <p:pic>
        <p:nvPicPr>
          <p:cNvPr id="8" name="Picture 13" descr="MSN icon people chat"/>
          <p:cNvPicPr>
            <a:picLocks noChangeAspect="1" noChangeArrowheads="1"/>
          </p:cNvPicPr>
          <p:nvPr/>
        </p:nvPicPr>
        <p:blipFill>
          <a:blip r:embed="rId7" cstate="screen"/>
          <a:srcRect/>
          <a:stretch>
            <a:fillRect/>
          </a:stretch>
        </p:blipFill>
        <p:spPr bwMode="auto">
          <a:xfrm>
            <a:off x="4495800" y="1143000"/>
            <a:ext cx="561975" cy="917575"/>
          </a:xfrm>
          <a:prstGeom prst="rect">
            <a:avLst/>
          </a:prstGeom>
          <a:noFill/>
        </p:spPr>
      </p:pic>
      <p:sp>
        <p:nvSpPr>
          <p:cNvPr id="18" name="TextBox 17"/>
          <p:cNvSpPr txBox="1"/>
          <p:nvPr/>
        </p:nvSpPr>
        <p:spPr>
          <a:xfrm>
            <a:off x="6629400" y="1219200"/>
            <a:ext cx="2392290" cy="1031051"/>
          </a:xfrm>
          <a:prstGeom prst="rect">
            <a:avLst/>
          </a:prstGeom>
          <a:gradFill flip="none" rotWithShape="1">
            <a:gsLst>
              <a:gs pos="0">
                <a:schemeClr val="bg2">
                  <a:lumMod val="75000"/>
                  <a:lumOff val="25000"/>
                  <a:shade val="30000"/>
                  <a:satMod val="115000"/>
                  <a:alpha val="70000"/>
                </a:schemeClr>
              </a:gs>
              <a:gs pos="50000">
                <a:schemeClr val="bg2">
                  <a:lumMod val="75000"/>
                  <a:lumOff val="25000"/>
                  <a:shade val="67500"/>
                  <a:satMod val="115000"/>
                  <a:alpha val="70000"/>
                </a:schemeClr>
              </a:gs>
              <a:gs pos="100000">
                <a:schemeClr val="bg2">
                  <a:lumMod val="75000"/>
                  <a:lumOff val="25000"/>
                  <a:shade val="100000"/>
                  <a:satMod val="115000"/>
                  <a:alpha val="70000"/>
                </a:schemeClr>
              </a:gs>
            </a:gsLst>
            <a:lin ang="5400000" scaled="1"/>
            <a:tileRect/>
          </a:gradFill>
        </p:spPr>
        <p:txBody>
          <a:bodyPr wrap="square" rtlCol="0">
            <a:spAutoFit/>
          </a:bodyPr>
          <a:lstStyle/>
          <a:p>
            <a:r>
              <a:rPr lang="en-US" sz="1800" dirty="0" smtClean="0"/>
              <a:t>Tags    </a:t>
            </a:r>
            <a:r>
              <a:rPr lang="en-US" sz="1000" dirty="0" smtClean="0"/>
              <a:t>Rating</a:t>
            </a:r>
            <a:endParaRPr lang="en-US" sz="1600" dirty="0" smtClean="0"/>
          </a:p>
          <a:p>
            <a:r>
              <a:rPr lang="en-US" sz="1600" dirty="0" smtClean="0"/>
              <a:t>	</a:t>
            </a:r>
            <a:r>
              <a:rPr lang="en-US" sz="1200" dirty="0" smtClean="0"/>
              <a:t> </a:t>
            </a:r>
            <a:r>
              <a:rPr lang="en-US" sz="1050" dirty="0" smtClean="0"/>
              <a:t>Widgets</a:t>
            </a:r>
            <a:r>
              <a:rPr lang="en-US" sz="1200" dirty="0" smtClean="0"/>
              <a:t>  Content</a:t>
            </a:r>
            <a:endParaRPr lang="en-US" sz="1600" dirty="0" smtClean="0"/>
          </a:p>
          <a:p>
            <a:r>
              <a:rPr lang="en-US" sz="1100" dirty="0" smtClean="0"/>
              <a:t>Collaborative Filtering</a:t>
            </a:r>
            <a:endParaRPr lang="en-US" sz="1600" dirty="0" smtClean="0"/>
          </a:p>
          <a:p>
            <a:r>
              <a:rPr lang="en-US" sz="1600" dirty="0" smtClean="0"/>
              <a:t>          </a:t>
            </a:r>
            <a:r>
              <a:rPr lang="en-US" sz="1400" dirty="0" smtClean="0"/>
              <a:t>Aggregation</a:t>
            </a:r>
            <a:endParaRPr lang="en-US" sz="1600" dirty="0" smtClean="0"/>
          </a:p>
        </p:txBody>
      </p:sp>
      <p:pic>
        <p:nvPicPr>
          <p:cNvPr id="13" name="Picture 14" descr="HP iPaq pocket pc 5455"/>
          <p:cNvPicPr>
            <a:picLocks noChangeAspect="1" noChangeArrowheads="1"/>
          </p:cNvPicPr>
          <p:nvPr/>
        </p:nvPicPr>
        <p:blipFill>
          <a:blip r:embed="rId8" cstate="screen"/>
          <a:srcRect/>
          <a:stretch>
            <a:fillRect/>
          </a:stretch>
        </p:blipFill>
        <p:spPr bwMode="auto">
          <a:xfrm rot="875460">
            <a:off x="4895455" y="2415552"/>
            <a:ext cx="528638" cy="820737"/>
          </a:xfrm>
          <a:prstGeom prst="rect">
            <a:avLst/>
          </a:prstGeom>
          <a:noFill/>
        </p:spPr>
      </p:pic>
      <p:pic>
        <p:nvPicPr>
          <p:cNvPr id="219138" name="Picture 2" descr="The Future of Information Work thumbnail"/>
          <p:cNvPicPr>
            <a:picLocks noChangeAspect="1" noChangeArrowheads="1"/>
          </p:cNvPicPr>
          <p:nvPr/>
        </p:nvPicPr>
        <p:blipFill>
          <a:blip r:embed="rId9" cstate="screen"/>
          <a:srcRect/>
          <a:stretch>
            <a:fillRect/>
          </a:stretch>
        </p:blipFill>
        <p:spPr bwMode="auto">
          <a:xfrm>
            <a:off x="6753585" y="3724844"/>
            <a:ext cx="1622610" cy="1191605"/>
          </a:xfrm>
          <a:prstGeom prst="rect">
            <a:avLst/>
          </a:prstGeom>
          <a:ln>
            <a:noFill/>
          </a:ln>
          <a:effectLst>
            <a:outerShdw blurRad="292100" dist="139700" dir="2700000" algn="tl" rotWithShape="0">
              <a:srgbClr val="333333">
                <a:alpha val="65000"/>
              </a:srgbClr>
            </a:outerShdw>
          </a:effectLst>
        </p:spPr>
      </p:pic>
      <p:pic>
        <p:nvPicPr>
          <p:cNvPr id="219142" name="Picture 6" descr="http://lespacemultimedia.blogspirit.com/images/medium_rssicon.png"/>
          <p:cNvPicPr>
            <a:picLocks noChangeAspect="1" noChangeArrowheads="1"/>
          </p:cNvPicPr>
          <p:nvPr/>
        </p:nvPicPr>
        <p:blipFill>
          <a:blip r:embed="rId10" cstate="screen">
            <a:clrChange>
              <a:clrFrom>
                <a:srgbClr val="FFFFFF"/>
              </a:clrFrom>
              <a:clrTo>
                <a:srgbClr val="FFFFFF">
                  <a:alpha val="0"/>
                </a:srgbClr>
              </a:clrTo>
            </a:clrChange>
          </a:blip>
          <a:srcRect/>
          <a:stretch>
            <a:fillRect/>
          </a:stretch>
        </p:blipFill>
        <p:spPr bwMode="auto">
          <a:xfrm>
            <a:off x="7834816" y="4296185"/>
            <a:ext cx="459014" cy="459014"/>
          </a:xfrm>
          <a:prstGeom prst="rect">
            <a:avLst/>
          </a:prstGeom>
          <a:noFill/>
        </p:spPr>
      </p:pic>
      <p:pic>
        <p:nvPicPr>
          <p:cNvPr id="30" name="Picture 17" descr="Portal ang personal screen"/>
          <p:cNvPicPr>
            <a:picLocks noChangeAspect="1" noChangeArrowheads="1"/>
          </p:cNvPicPr>
          <p:nvPr/>
        </p:nvPicPr>
        <p:blipFill>
          <a:blip r:embed="rId11" cstate="screen"/>
          <a:srcRect/>
          <a:stretch>
            <a:fillRect/>
          </a:stretch>
        </p:blipFill>
        <p:spPr bwMode="auto">
          <a:xfrm>
            <a:off x="7123113" y="4800600"/>
            <a:ext cx="1868487" cy="1382713"/>
          </a:xfrm>
          <a:prstGeom prst="rect">
            <a:avLst/>
          </a:prstGeom>
          <a:noFill/>
        </p:spPr>
      </p:pic>
      <p:pic>
        <p:nvPicPr>
          <p:cNvPr id="26" name="Picture 25" descr="j0431640.png"/>
          <p:cNvPicPr>
            <a:picLocks noChangeAspect="1"/>
          </p:cNvPicPr>
          <p:nvPr/>
        </p:nvPicPr>
        <p:blipFill>
          <a:blip r:embed="rId12" cstate="email"/>
          <a:stretch>
            <a:fillRect/>
          </a:stretch>
        </p:blipFill>
        <p:spPr>
          <a:xfrm flipH="1">
            <a:off x="7601197" y="6353517"/>
            <a:ext cx="504484" cy="504483"/>
          </a:xfrm>
          <a:prstGeom prst="rect">
            <a:avLst/>
          </a:prstGeom>
        </p:spPr>
      </p:pic>
      <p:pic>
        <p:nvPicPr>
          <p:cNvPr id="27" name="Picture 26" descr="j0431641.png"/>
          <p:cNvPicPr>
            <a:picLocks noChangeAspect="1"/>
          </p:cNvPicPr>
          <p:nvPr/>
        </p:nvPicPr>
        <p:blipFill>
          <a:blip r:embed="rId13" cstate="email"/>
          <a:stretch>
            <a:fillRect/>
          </a:stretch>
        </p:blipFill>
        <p:spPr>
          <a:xfrm>
            <a:off x="8159592" y="6112567"/>
            <a:ext cx="462444" cy="462443"/>
          </a:xfrm>
          <a:prstGeom prst="rect">
            <a:avLst/>
          </a:prstGeom>
        </p:spPr>
      </p:pic>
      <p:pic>
        <p:nvPicPr>
          <p:cNvPr id="28" name="Picture 27" descr="j0431640.png"/>
          <p:cNvPicPr>
            <a:picLocks noChangeAspect="1"/>
          </p:cNvPicPr>
          <p:nvPr/>
        </p:nvPicPr>
        <p:blipFill>
          <a:blip r:embed="rId12" cstate="email"/>
          <a:stretch>
            <a:fillRect/>
          </a:stretch>
        </p:blipFill>
        <p:spPr>
          <a:xfrm flipH="1">
            <a:off x="7981207" y="4872393"/>
            <a:ext cx="504484" cy="504483"/>
          </a:xfrm>
          <a:prstGeom prst="rect">
            <a:avLst/>
          </a:prstGeom>
        </p:spPr>
      </p:pic>
      <p:pic>
        <p:nvPicPr>
          <p:cNvPr id="29" name="Picture 28" descr="j0431641.png"/>
          <p:cNvPicPr>
            <a:picLocks noChangeAspect="1"/>
          </p:cNvPicPr>
          <p:nvPr/>
        </p:nvPicPr>
        <p:blipFill>
          <a:blip r:embed="rId13" cstate="email"/>
          <a:stretch>
            <a:fillRect/>
          </a:stretch>
        </p:blipFill>
        <p:spPr>
          <a:xfrm>
            <a:off x="7470822" y="5685055"/>
            <a:ext cx="462444" cy="462443"/>
          </a:xfrm>
          <a:prstGeom prst="rect">
            <a:avLst/>
          </a:prstGeom>
        </p:spPr>
      </p:pic>
      <p:pic>
        <p:nvPicPr>
          <p:cNvPr id="219146" name="Picture 10" descr="http://www.istartedsomething.com/uploads/halo3.jpg"/>
          <p:cNvPicPr>
            <a:picLocks noChangeAspect="1" noChangeArrowheads="1"/>
          </p:cNvPicPr>
          <p:nvPr/>
        </p:nvPicPr>
        <p:blipFill>
          <a:blip r:embed="rId14" cstate="screen"/>
          <a:srcRect/>
          <a:stretch>
            <a:fillRect/>
          </a:stretch>
        </p:blipFill>
        <p:spPr bwMode="auto">
          <a:xfrm>
            <a:off x="5029200" y="5029200"/>
            <a:ext cx="1778495" cy="1001170"/>
          </a:xfrm>
          <a:prstGeom prst="rect">
            <a:avLst/>
          </a:prstGeom>
          <a:ln>
            <a:noFill/>
          </a:ln>
          <a:effectLst>
            <a:outerShdw blurRad="292100" dist="139700" dir="2700000" algn="tl" rotWithShape="0">
              <a:srgbClr val="333333">
                <a:alpha val="65000"/>
              </a:srgbClr>
            </a:outerShdw>
          </a:effectLst>
        </p:spPr>
      </p:pic>
      <p:cxnSp>
        <p:nvCxnSpPr>
          <p:cNvPr id="34" name="Straight Connector 33"/>
          <p:cNvCxnSpPr>
            <a:stCxn id="29" idx="2"/>
            <a:endCxn id="26" idx="0"/>
          </p:cNvCxnSpPr>
          <p:nvPr/>
        </p:nvCxnSpPr>
        <p:spPr bwMode="auto">
          <a:xfrm rot="16200000" flipH="1">
            <a:off x="7674732" y="6174809"/>
            <a:ext cx="206019" cy="151395"/>
          </a:xfrm>
          <a:prstGeom prst="line">
            <a:avLst/>
          </a:pr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p:spPr>
      </p:cxnSp>
      <p:cxnSp>
        <p:nvCxnSpPr>
          <p:cNvPr id="37" name="Straight Connector 36"/>
          <p:cNvCxnSpPr>
            <a:stCxn id="29" idx="0"/>
            <a:endCxn id="28" idx="2"/>
          </p:cNvCxnSpPr>
          <p:nvPr/>
        </p:nvCxnSpPr>
        <p:spPr bwMode="auto">
          <a:xfrm rot="5400000" flipH="1" flipV="1">
            <a:off x="7813657" y="5265264"/>
            <a:ext cx="308179" cy="531405"/>
          </a:xfrm>
          <a:prstGeom prst="line">
            <a:avLst/>
          </a:pr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p:spPr>
      </p:cxnSp>
      <p:cxnSp>
        <p:nvCxnSpPr>
          <p:cNvPr id="40" name="Straight Connector 39"/>
          <p:cNvCxnSpPr>
            <a:stCxn id="27" idx="0"/>
            <a:endCxn id="28" idx="2"/>
          </p:cNvCxnSpPr>
          <p:nvPr/>
        </p:nvCxnSpPr>
        <p:spPr bwMode="auto">
          <a:xfrm rot="16200000" flipV="1">
            <a:off x="7944287" y="5666039"/>
            <a:ext cx="735691" cy="157365"/>
          </a:xfrm>
          <a:prstGeom prst="line">
            <a:avLst/>
          </a:pr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p:spPr>
      </p:cxnSp>
      <p:cxnSp>
        <p:nvCxnSpPr>
          <p:cNvPr id="42" name="Straight Connector 41"/>
          <p:cNvCxnSpPr>
            <a:stCxn id="26" idx="0"/>
            <a:endCxn id="28" idx="2"/>
          </p:cNvCxnSpPr>
          <p:nvPr/>
        </p:nvCxnSpPr>
        <p:spPr bwMode="auto">
          <a:xfrm rot="5400000" flipH="1" flipV="1">
            <a:off x="7555124" y="5675192"/>
            <a:ext cx="976641" cy="380010"/>
          </a:xfrm>
          <a:prstGeom prst="line">
            <a:avLst/>
          </a:pr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p:spPr>
      </p:cxnSp>
      <p:cxnSp>
        <p:nvCxnSpPr>
          <p:cNvPr id="44" name="Straight Connector 43"/>
          <p:cNvCxnSpPr>
            <a:stCxn id="26" idx="0"/>
            <a:endCxn id="27" idx="0"/>
          </p:cNvCxnSpPr>
          <p:nvPr/>
        </p:nvCxnSpPr>
        <p:spPr bwMode="auto">
          <a:xfrm rot="5400000" flipH="1" flipV="1">
            <a:off x="8001651" y="5964355"/>
            <a:ext cx="240950" cy="537375"/>
          </a:xfrm>
          <a:prstGeom prst="line">
            <a:avLst/>
          </a:pr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p:spPr>
      </p:cxnSp>
      <p:pic>
        <p:nvPicPr>
          <p:cNvPr id="4" name="Picture 39" descr="sharing"/>
          <p:cNvPicPr>
            <a:picLocks noChangeAspect="1" noChangeArrowheads="1"/>
          </p:cNvPicPr>
          <p:nvPr/>
        </p:nvPicPr>
        <p:blipFill>
          <a:blip r:embed="rId15" cstate="screen"/>
          <a:srcRect/>
          <a:stretch>
            <a:fillRect/>
          </a:stretch>
        </p:blipFill>
        <p:spPr bwMode="auto">
          <a:xfrm>
            <a:off x="7772400" y="381000"/>
            <a:ext cx="1057984" cy="854745"/>
          </a:xfrm>
          <a:prstGeom prst="rect">
            <a:avLst/>
          </a:prstGeom>
          <a:noFill/>
        </p:spPr>
      </p:pic>
      <p:pic>
        <p:nvPicPr>
          <p:cNvPr id="219150" name="Picture 14" descr="Inverline Stocks Sidebar Gadget"/>
          <p:cNvPicPr>
            <a:picLocks noChangeAspect="1" noChangeArrowheads="1"/>
          </p:cNvPicPr>
          <p:nvPr/>
        </p:nvPicPr>
        <p:blipFill>
          <a:blip r:embed="rId16" cstate="screen"/>
          <a:srcRect/>
          <a:stretch>
            <a:fillRect/>
          </a:stretch>
        </p:blipFill>
        <p:spPr bwMode="auto">
          <a:xfrm>
            <a:off x="5334000" y="1371600"/>
            <a:ext cx="952500" cy="952500"/>
          </a:xfrm>
          <a:prstGeom prst="rect">
            <a:avLst/>
          </a:prstGeom>
          <a:ln>
            <a:noFill/>
          </a:ln>
          <a:effectLst>
            <a:outerShdw blurRad="292100" dist="139700" dir="2700000" algn="tl" rotWithShape="0">
              <a:srgbClr val="333333">
                <a:alpha val="65000"/>
              </a:srgbClr>
            </a:outerShdw>
          </a:effectLst>
        </p:spPr>
      </p:pic>
      <p:grpSp>
        <p:nvGrpSpPr>
          <p:cNvPr id="5" name="Group 40"/>
          <p:cNvGrpSpPr/>
          <p:nvPr/>
        </p:nvGrpSpPr>
        <p:grpSpPr>
          <a:xfrm>
            <a:off x="7313121" y="2252824"/>
            <a:ext cx="1830879" cy="1660910"/>
            <a:chOff x="7313121" y="2252824"/>
            <a:chExt cx="1830879" cy="1660910"/>
          </a:xfrm>
        </p:grpSpPr>
        <p:grpSp>
          <p:nvGrpSpPr>
            <p:cNvPr id="6" name="Group 38"/>
            <p:cNvGrpSpPr/>
            <p:nvPr/>
          </p:nvGrpSpPr>
          <p:grpSpPr>
            <a:xfrm>
              <a:off x="7313121" y="2399028"/>
              <a:ext cx="1752049" cy="1514706"/>
              <a:chOff x="7313121" y="2399028"/>
              <a:chExt cx="1752049" cy="1514706"/>
            </a:xfrm>
          </p:grpSpPr>
          <p:pic>
            <p:nvPicPr>
              <p:cNvPr id="384002" name="Picture 2" descr="bebo logo.jpg"/>
              <p:cNvPicPr>
                <a:picLocks noChangeAspect="1" noChangeArrowheads="1"/>
              </p:cNvPicPr>
              <p:nvPr/>
            </p:nvPicPr>
            <p:blipFill>
              <a:blip r:embed="rId17" cstate="screen"/>
              <a:srcRect/>
              <a:stretch>
                <a:fillRect/>
              </a:stretch>
            </p:blipFill>
            <p:spPr bwMode="auto">
              <a:xfrm>
                <a:off x="7344653" y="2399028"/>
                <a:ext cx="916480" cy="378049"/>
              </a:xfrm>
              <a:prstGeom prst="rect">
                <a:avLst/>
              </a:prstGeom>
              <a:noFill/>
            </p:spPr>
          </p:pic>
          <p:pic>
            <p:nvPicPr>
              <p:cNvPr id="384006" name="Picture 6" descr="netlog-logo1.jpg"/>
              <p:cNvPicPr>
                <a:picLocks noChangeAspect="1" noChangeArrowheads="1"/>
              </p:cNvPicPr>
              <p:nvPr/>
            </p:nvPicPr>
            <p:blipFill>
              <a:blip r:embed="rId18" cstate="screen"/>
              <a:srcRect/>
              <a:stretch>
                <a:fillRect/>
              </a:stretch>
            </p:blipFill>
            <p:spPr bwMode="auto">
              <a:xfrm>
                <a:off x="7313121" y="3063929"/>
                <a:ext cx="1184493" cy="584844"/>
              </a:xfrm>
              <a:prstGeom prst="rect">
                <a:avLst/>
              </a:prstGeom>
              <a:noFill/>
            </p:spPr>
          </p:pic>
          <p:pic>
            <p:nvPicPr>
              <p:cNvPr id="384004" name="Picture 4" descr="skyrock.jpg"/>
              <p:cNvPicPr>
                <a:picLocks noChangeAspect="1" noChangeArrowheads="1"/>
              </p:cNvPicPr>
              <p:nvPr/>
            </p:nvPicPr>
            <p:blipFill>
              <a:blip r:embed="rId19" cstate="screen"/>
              <a:srcRect/>
              <a:stretch>
                <a:fillRect/>
              </a:stretch>
            </p:blipFill>
            <p:spPr bwMode="auto">
              <a:xfrm>
                <a:off x="7945819" y="2695894"/>
                <a:ext cx="867103" cy="475412"/>
              </a:xfrm>
              <a:prstGeom prst="rect">
                <a:avLst/>
              </a:prstGeom>
              <a:noFill/>
            </p:spPr>
          </p:pic>
          <p:pic>
            <p:nvPicPr>
              <p:cNvPr id="384008" name="Picture 8" descr="friendster_logo.gif"/>
              <p:cNvPicPr>
                <a:picLocks noChangeAspect="1" noChangeArrowheads="1"/>
              </p:cNvPicPr>
              <p:nvPr/>
            </p:nvPicPr>
            <p:blipFill>
              <a:blip r:embed="rId20" cstate="screen"/>
              <a:srcRect/>
              <a:stretch>
                <a:fillRect/>
              </a:stretch>
            </p:blipFill>
            <p:spPr bwMode="auto">
              <a:xfrm>
                <a:off x="8462193" y="3310757"/>
                <a:ext cx="602977" cy="602977"/>
              </a:xfrm>
              <a:prstGeom prst="rect">
                <a:avLst/>
              </a:prstGeom>
              <a:noFill/>
            </p:spPr>
          </p:pic>
        </p:grpSp>
        <p:pic>
          <p:nvPicPr>
            <p:cNvPr id="219154" name="Picture 18" descr="http://images.google.com/url?q=http://www.freewebs.com/spotlightweb/facebook-icon.gif&amp;usg=AFQjCNF-D_nOpcxQm33besgaq97gjZLUAA"/>
            <p:cNvPicPr>
              <a:picLocks noChangeAspect="1" noChangeArrowheads="1"/>
            </p:cNvPicPr>
            <p:nvPr/>
          </p:nvPicPr>
          <p:blipFill>
            <a:blip r:embed="rId21" cstate="screen"/>
            <a:srcRect/>
            <a:stretch>
              <a:fillRect/>
            </a:stretch>
          </p:blipFill>
          <p:spPr bwMode="auto">
            <a:xfrm>
              <a:off x="8443402" y="2252824"/>
              <a:ext cx="700598" cy="700598"/>
            </a:xfrm>
            <a:prstGeom prst="rect">
              <a:avLst/>
            </a:prstGeom>
            <a:noFill/>
          </p:spPr>
        </p:pic>
      </p:grpSp>
      <p:pic>
        <p:nvPicPr>
          <p:cNvPr id="219144" name="Picture 8" descr="http://graphics8.nytimes.com/images/2008/02/10/business/10preoccupation.xlarge1.jpg"/>
          <p:cNvPicPr>
            <a:picLocks noChangeAspect="1" noChangeArrowheads="1"/>
          </p:cNvPicPr>
          <p:nvPr/>
        </p:nvPicPr>
        <p:blipFill>
          <a:blip r:embed="rId22" cstate="screen"/>
          <a:srcRect/>
          <a:stretch>
            <a:fillRect/>
          </a:stretch>
        </p:blipFill>
        <p:spPr bwMode="auto">
          <a:xfrm>
            <a:off x="2971800" y="5562600"/>
            <a:ext cx="1859643" cy="1084792"/>
          </a:xfrm>
          <a:prstGeom prst="rect">
            <a:avLst/>
          </a:prstGeom>
          <a:ln>
            <a:noFill/>
          </a:ln>
          <a:effectLst>
            <a:outerShdw blurRad="292100" dist="139700" dir="2700000" algn="tl" rotWithShape="0">
              <a:srgbClr val="333333">
                <a:alpha val="65000"/>
              </a:srgbClr>
            </a:outerShdw>
          </a:effectLst>
        </p:spPr>
      </p:pic>
      <p:pic>
        <p:nvPicPr>
          <p:cNvPr id="40962" name="Picture 2" descr="C:\Users\Dan Rasmus\AppData\Local\Microsoft\Windows\Temporary Internet Files\Content.IE5\VURHTB2Y\MPj02849370000[1].jpg"/>
          <p:cNvPicPr>
            <a:picLocks noChangeAspect="1" noChangeArrowheads="1"/>
          </p:cNvPicPr>
          <p:nvPr/>
        </p:nvPicPr>
        <p:blipFill>
          <a:blip r:embed="rId23" cstate="screen"/>
          <a:srcRect/>
          <a:stretch>
            <a:fillRect/>
          </a:stretch>
        </p:blipFill>
        <p:spPr bwMode="auto">
          <a:xfrm>
            <a:off x="457200" y="1447800"/>
            <a:ext cx="1951482" cy="2971800"/>
          </a:xfrm>
          <a:prstGeom prst="rect">
            <a:avLst/>
          </a:prstGeom>
          <a:ln>
            <a:noFill/>
          </a:ln>
          <a:effectLst>
            <a:softEdge rad="112500"/>
          </a:effectLst>
        </p:spPr>
      </p:pic>
      <p:pic>
        <p:nvPicPr>
          <p:cNvPr id="14" name="Picture 15" descr="VOQ Smartphone front"/>
          <p:cNvPicPr>
            <a:picLocks noChangeAspect="1" noChangeArrowheads="1"/>
          </p:cNvPicPr>
          <p:nvPr/>
        </p:nvPicPr>
        <p:blipFill>
          <a:blip r:embed="rId24" cstate="screen"/>
          <a:srcRect/>
          <a:stretch>
            <a:fillRect/>
          </a:stretch>
        </p:blipFill>
        <p:spPr bwMode="auto">
          <a:xfrm>
            <a:off x="1905000" y="1066800"/>
            <a:ext cx="451015" cy="1059318"/>
          </a:xfrm>
          <a:prstGeom prst="rect">
            <a:avLst/>
          </a:prstGeom>
          <a:noFill/>
        </p:spPr>
      </p:pic>
      <p:pic>
        <p:nvPicPr>
          <p:cNvPr id="40968" name="Picture 8" descr="http://personalvideoconferencing.com/wp-content/uploads/psp-gomessenger.gif"/>
          <p:cNvPicPr>
            <a:picLocks noChangeAspect="1" noChangeArrowheads="1"/>
          </p:cNvPicPr>
          <p:nvPr/>
        </p:nvPicPr>
        <p:blipFill>
          <a:blip r:embed="rId25" cstate="screen"/>
          <a:srcRect/>
          <a:stretch>
            <a:fillRect/>
          </a:stretch>
        </p:blipFill>
        <p:spPr bwMode="auto">
          <a:xfrm>
            <a:off x="-43198" y="4800600"/>
            <a:ext cx="2767348" cy="2057400"/>
          </a:xfrm>
          <a:prstGeom prst="rect">
            <a:avLst/>
          </a:prstGeom>
          <a:noFill/>
        </p:spPr>
      </p:pic>
      <p:pic>
        <p:nvPicPr>
          <p:cNvPr id="40969" name="Picture 9" descr="C:\Users\Dan Rasmus\AppData\Local\Microsoft\Windows\Temporary Internet Files\Content.IE5\R30E2QVS\MPj03057530000[1].jpg"/>
          <p:cNvPicPr>
            <a:picLocks noChangeAspect="1" noChangeArrowheads="1"/>
          </p:cNvPicPr>
          <p:nvPr/>
        </p:nvPicPr>
        <p:blipFill>
          <a:blip r:embed="rId26" cstate="screen">
            <a:clrChange>
              <a:clrFrom>
                <a:srgbClr val="FFFFFF"/>
              </a:clrFrom>
              <a:clrTo>
                <a:srgbClr val="FFFFFF">
                  <a:alpha val="0"/>
                </a:srgbClr>
              </a:clrTo>
            </a:clrChange>
          </a:blip>
          <a:srcRect/>
          <a:stretch>
            <a:fillRect/>
          </a:stretch>
        </p:blipFill>
        <p:spPr bwMode="auto">
          <a:xfrm>
            <a:off x="0" y="1447800"/>
            <a:ext cx="1639874" cy="1322832"/>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9142"/>
                                        </p:tgtEl>
                                        <p:attrNameLst>
                                          <p:attrName>style.visibility</p:attrName>
                                        </p:attrNameLst>
                                      </p:cBhvr>
                                      <p:to>
                                        <p:strVal val="visible"/>
                                      </p:to>
                                    </p:set>
                                    <p:animEffect transition="in" filter="fade">
                                      <p:cBhvr>
                                        <p:cTn id="11" dur="1000"/>
                                        <p:tgtEl>
                                          <p:spTgt spid="219142"/>
                                        </p:tgtEl>
                                      </p:cBhvr>
                                    </p:animEffect>
                                  </p:childTnLst>
                                </p:cTn>
                              </p:par>
                              <p:par>
                                <p:cTn id="12" presetID="10" presetClass="entr" presetSubtype="0" fill="hold" nodeType="withEffect">
                                  <p:stCondLst>
                                    <p:cond delay="0"/>
                                  </p:stCondLst>
                                  <p:childTnLst>
                                    <p:set>
                                      <p:cBhvr>
                                        <p:cTn id="13" dur="1" fill="hold">
                                          <p:stCondLst>
                                            <p:cond delay="0"/>
                                          </p:stCondLst>
                                        </p:cTn>
                                        <p:tgtEl>
                                          <p:spTgt spid="219138"/>
                                        </p:tgtEl>
                                        <p:attrNameLst>
                                          <p:attrName>style.visibility</p:attrName>
                                        </p:attrNameLst>
                                      </p:cBhvr>
                                      <p:to>
                                        <p:strVal val="visible"/>
                                      </p:to>
                                    </p:set>
                                    <p:animEffect transition="in" filter="fade">
                                      <p:cBhvr>
                                        <p:cTn id="14" dur="1000"/>
                                        <p:tgtEl>
                                          <p:spTgt spid="219138"/>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19148"/>
                                        </p:tgtEl>
                                        <p:attrNameLst>
                                          <p:attrName>style.visibility</p:attrName>
                                        </p:attrNameLst>
                                      </p:cBhvr>
                                      <p:to>
                                        <p:strVal val="visible"/>
                                      </p:to>
                                    </p:set>
                                    <p:animEffect transition="in" filter="fade">
                                      <p:cBhvr>
                                        <p:cTn id="22" dur="1000"/>
                                        <p:tgtEl>
                                          <p:spTgt spid="219148"/>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childTnLst>
                                </p:cTn>
                              </p:par>
                            </p:childTnLst>
                          </p:cTn>
                        </p:par>
                        <p:par>
                          <p:cTn id="38" fill="hold">
                            <p:stCondLst>
                              <p:cond delay="7000"/>
                            </p:stCondLst>
                            <p:childTnLst>
                              <p:par>
                                <p:cTn id="39" presetID="10" presetClass="entr" presetSubtype="0" fill="hold" nodeType="afterEffect">
                                  <p:stCondLst>
                                    <p:cond delay="0"/>
                                  </p:stCondLst>
                                  <p:childTnLst>
                                    <p:set>
                                      <p:cBhvr>
                                        <p:cTn id="40" dur="1" fill="hold">
                                          <p:stCondLst>
                                            <p:cond delay="0"/>
                                          </p:stCondLst>
                                        </p:cTn>
                                        <p:tgtEl>
                                          <p:spTgt spid="219146"/>
                                        </p:tgtEl>
                                        <p:attrNameLst>
                                          <p:attrName>style.visibility</p:attrName>
                                        </p:attrNameLst>
                                      </p:cBhvr>
                                      <p:to>
                                        <p:strVal val="visible"/>
                                      </p:to>
                                    </p:set>
                                    <p:animEffect transition="in" filter="fade">
                                      <p:cBhvr>
                                        <p:cTn id="41" dur="1000"/>
                                        <p:tgtEl>
                                          <p:spTgt spid="219146"/>
                                        </p:tgtEl>
                                      </p:cBhvr>
                                    </p:animEffect>
                                  </p:childTnLst>
                                </p:cTn>
                              </p:par>
                            </p:childTnLst>
                          </p:cTn>
                        </p:par>
                        <p:par>
                          <p:cTn id="42" fill="hold">
                            <p:stCondLst>
                              <p:cond delay="8000"/>
                            </p:stCondLst>
                            <p:childTnLst>
                              <p:par>
                                <p:cTn id="43" presetID="10"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childTnLst>
                                </p:cTn>
                              </p:par>
                            </p:childTnLst>
                          </p:cTn>
                        </p:par>
                        <p:par>
                          <p:cTn id="46" fill="hold">
                            <p:stCondLst>
                              <p:cond delay="90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childTnLst>
                                </p:cTn>
                              </p:par>
                            </p:childTnLst>
                          </p:cTn>
                        </p:par>
                        <p:par>
                          <p:cTn id="50" fill="hold">
                            <p:stCondLst>
                              <p:cond delay="10000"/>
                            </p:stCondLst>
                            <p:childTnLst>
                              <p:par>
                                <p:cTn id="51" presetID="10" presetClass="entr" presetSubtype="0"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childTnLst>
                                </p:cTn>
                              </p:par>
                            </p:childTnLst>
                          </p:cTn>
                        </p:par>
                        <p:par>
                          <p:cTn id="57" fill="hold">
                            <p:stCondLst>
                              <p:cond delay="11000"/>
                            </p:stCondLst>
                            <p:childTnLst>
                              <p:par>
                                <p:cTn id="58" presetID="10" presetClass="entr" presetSubtype="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childTnLst>
                                </p:cTn>
                              </p:par>
                              <p:par>
                                <p:cTn id="61" presetID="10"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10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1000"/>
                                        <p:tgtEl>
                                          <p:spTgt spid="37"/>
                                        </p:tgtEl>
                                      </p:cBhvr>
                                    </p:animEffec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1000"/>
                                        <p:tgtEl>
                                          <p:spTgt spid="40"/>
                                        </p:tgtEl>
                                      </p:cBhvr>
                                    </p:animEffect>
                                  </p:childTnLst>
                                </p:cTn>
                              </p:par>
                            </p:childTnLst>
                          </p:cTn>
                        </p:par>
                        <p:par>
                          <p:cTn id="73" fill="hold">
                            <p:stCondLst>
                              <p:cond delay="12000"/>
                            </p:stCondLst>
                            <p:childTnLst>
                              <p:par>
                                <p:cTn id="74" presetID="10" presetClass="entr" presetSubtype="0"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1000"/>
                                        <p:tgtEl>
                                          <p:spTgt spid="8"/>
                                        </p:tgtEl>
                                      </p:cBhvr>
                                    </p:animEffect>
                                  </p:childTnLst>
                                </p:cTn>
                              </p:par>
                            </p:childTnLst>
                          </p:cTn>
                        </p:par>
                        <p:par>
                          <p:cTn id="77" fill="hold">
                            <p:stCondLst>
                              <p:cond delay="13000"/>
                            </p:stCondLst>
                            <p:childTnLst>
                              <p:par>
                                <p:cTn id="78" presetID="10" presetClass="entr" presetSubtype="0" fill="hold" nodeType="afterEffect">
                                  <p:stCondLst>
                                    <p:cond delay="0"/>
                                  </p:stCondLst>
                                  <p:childTnLst>
                                    <p:set>
                                      <p:cBhvr>
                                        <p:cTn id="79" dur="1" fill="hold">
                                          <p:stCondLst>
                                            <p:cond delay="0"/>
                                          </p:stCondLst>
                                        </p:cTn>
                                        <p:tgtEl>
                                          <p:spTgt spid="219144"/>
                                        </p:tgtEl>
                                        <p:attrNameLst>
                                          <p:attrName>style.visibility</p:attrName>
                                        </p:attrNameLst>
                                      </p:cBhvr>
                                      <p:to>
                                        <p:strVal val="visible"/>
                                      </p:to>
                                    </p:set>
                                    <p:animEffect transition="in" filter="fade">
                                      <p:cBhvr>
                                        <p:cTn id="80" dur="1000"/>
                                        <p:tgtEl>
                                          <p:spTgt spid="219144"/>
                                        </p:tgtEl>
                                      </p:cBhvr>
                                    </p:animEffect>
                                  </p:childTnLst>
                                </p:cTn>
                              </p:par>
                            </p:childTnLst>
                          </p:cTn>
                        </p:par>
                        <p:par>
                          <p:cTn id="81" fill="hold">
                            <p:stCondLst>
                              <p:cond delay="14000"/>
                            </p:stCondLst>
                            <p:childTnLst>
                              <p:par>
                                <p:cTn id="82" presetID="10" presetClass="entr" presetSubtype="0" fill="hold" nodeType="afterEffect">
                                  <p:stCondLst>
                                    <p:cond delay="0"/>
                                  </p:stCondLst>
                                  <p:childTnLst>
                                    <p:set>
                                      <p:cBhvr>
                                        <p:cTn id="83" dur="1" fill="hold">
                                          <p:stCondLst>
                                            <p:cond delay="0"/>
                                          </p:stCondLst>
                                        </p:cTn>
                                        <p:tgtEl>
                                          <p:spTgt spid="219150"/>
                                        </p:tgtEl>
                                        <p:attrNameLst>
                                          <p:attrName>style.visibility</p:attrName>
                                        </p:attrNameLst>
                                      </p:cBhvr>
                                      <p:to>
                                        <p:strVal val="visible"/>
                                      </p:to>
                                    </p:set>
                                    <p:animEffect transition="in" filter="fade">
                                      <p:cBhvr>
                                        <p:cTn id="84" dur="1000"/>
                                        <p:tgtEl>
                                          <p:spTgt spid="219150"/>
                                        </p:tgtEl>
                                      </p:cBhvr>
                                    </p:animEffect>
                                  </p:childTnLst>
                                </p:cTn>
                              </p:par>
                            </p:childTnLst>
                          </p:cTn>
                        </p:par>
                        <p:par>
                          <p:cTn id="85" fill="hold">
                            <p:stCondLst>
                              <p:cond delay="15000"/>
                            </p:stCondLst>
                            <p:childTnLst>
                              <p:par>
                                <p:cTn id="86" presetID="10" presetClass="entr" presetSubtype="0" fill="hold" nodeType="after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1000"/>
                                        <p:tgtEl>
                                          <p:spTgt spid="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40962"/>
                                        </p:tgtEl>
                                        <p:attrNameLst>
                                          <p:attrName>style.visibility</p:attrName>
                                        </p:attrNameLst>
                                      </p:cBhvr>
                                      <p:to>
                                        <p:strVal val="visible"/>
                                      </p:to>
                                    </p:set>
                                    <p:animEffect transition="in" filter="fade">
                                      <p:cBhvr>
                                        <p:cTn id="93" dur="2000"/>
                                        <p:tgtEl>
                                          <p:spTgt spid="4096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0968"/>
                                        </p:tgtEl>
                                        <p:attrNameLst>
                                          <p:attrName>style.visibility</p:attrName>
                                        </p:attrNameLst>
                                      </p:cBhvr>
                                      <p:to>
                                        <p:strVal val="visible"/>
                                      </p:to>
                                    </p:set>
                                    <p:animEffect transition="in" filter="fade">
                                      <p:cBhvr>
                                        <p:cTn id="98" dur="2000"/>
                                        <p:tgtEl>
                                          <p:spTgt spid="4096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40964"/>
                                        </p:tgtEl>
                                        <p:attrNameLst>
                                          <p:attrName>style.visibility</p:attrName>
                                        </p:attrNameLst>
                                      </p:cBhvr>
                                      <p:to>
                                        <p:strVal val="visible"/>
                                      </p:to>
                                    </p:set>
                                    <p:animEffect transition="in" filter="fade">
                                      <p:cBhvr>
                                        <p:cTn id="103" dur="2000"/>
                                        <p:tgtEl>
                                          <p:spTgt spid="4096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40966"/>
                                        </p:tgtEl>
                                        <p:attrNameLst>
                                          <p:attrName>style.visibility</p:attrName>
                                        </p:attrNameLst>
                                      </p:cBhvr>
                                      <p:to>
                                        <p:strVal val="visible"/>
                                      </p:to>
                                    </p:set>
                                    <p:animEffect transition="in" filter="fade">
                                      <p:cBhvr>
                                        <p:cTn id="108" dur="2000"/>
                                        <p:tgtEl>
                                          <p:spTgt spid="4096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40969"/>
                                        </p:tgtEl>
                                        <p:attrNameLst>
                                          <p:attrName>style.visibility</p:attrName>
                                        </p:attrNameLst>
                                      </p:cBhvr>
                                      <p:to>
                                        <p:strVal val="visible"/>
                                      </p:to>
                                    </p:set>
                                    <p:animEffect transition="in" filter="fade">
                                      <p:cBhvr>
                                        <p:cTn id="113" dur="2000"/>
                                        <p:tgtEl>
                                          <p:spTgt spid="40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descr="C:\Users\Dan Rasmus\AppData\Local\Microsoft\Windows\Temporary Internet Files\Content.IE5\B60T30NC\MPj04384870000[1].jpg"/>
          <p:cNvPicPr>
            <a:picLocks noChangeAspect="1" noChangeArrowheads="1"/>
          </p:cNvPicPr>
          <p:nvPr/>
        </p:nvPicPr>
        <p:blipFill>
          <a:blip r:embed="rId3" cstate="screen"/>
          <a:srcRect/>
          <a:stretch>
            <a:fillRect/>
          </a:stretch>
        </p:blipFill>
        <p:spPr bwMode="auto">
          <a:xfrm>
            <a:off x="4419600" y="457200"/>
            <a:ext cx="3865282" cy="2816134"/>
          </a:xfrm>
          <a:prstGeom prst="rect">
            <a:avLst/>
          </a:prstGeom>
          <a:ln>
            <a:noFill/>
          </a:ln>
          <a:effectLst>
            <a:outerShdw blurRad="292100" dist="139700" dir="2700000" algn="tl" rotWithShape="0">
              <a:srgbClr val="333333">
                <a:alpha val="65000"/>
              </a:srgbClr>
            </a:outerShdw>
          </a:effectLst>
        </p:spPr>
      </p:pic>
      <p:pic>
        <p:nvPicPr>
          <p:cNvPr id="44037" name="Picture 5" descr="C:\Users\Dan Rasmus\AppData\Local\Microsoft\Windows\Temporary Internet Files\Content.IE5\187U1CI6\MPj04307680000[1].jpg"/>
          <p:cNvPicPr>
            <a:picLocks noChangeAspect="1" noChangeArrowheads="1"/>
          </p:cNvPicPr>
          <p:nvPr/>
        </p:nvPicPr>
        <p:blipFill>
          <a:blip r:embed="rId4" cstate="screen"/>
          <a:srcRect/>
          <a:stretch>
            <a:fillRect/>
          </a:stretch>
        </p:blipFill>
        <p:spPr bwMode="auto">
          <a:xfrm>
            <a:off x="762000" y="152400"/>
            <a:ext cx="3048000" cy="4258052"/>
          </a:xfrm>
          <a:prstGeom prst="rect">
            <a:avLst/>
          </a:prstGeom>
          <a:ln>
            <a:noFill/>
          </a:ln>
          <a:effectLst>
            <a:outerShdw blurRad="292100" dist="139700" dir="2700000" algn="tl" rotWithShape="0">
              <a:srgbClr val="333333">
                <a:alpha val="65000"/>
              </a:srgbClr>
            </a:outerShdw>
          </a:effectLst>
        </p:spPr>
      </p:pic>
      <p:pic>
        <p:nvPicPr>
          <p:cNvPr id="44047" name="Picture 15" descr="http://farm1.static.flickr.com/31/64985745_afe9843411.jpg"/>
          <p:cNvPicPr>
            <a:picLocks noChangeAspect="1" noChangeArrowheads="1"/>
          </p:cNvPicPr>
          <p:nvPr/>
        </p:nvPicPr>
        <p:blipFill>
          <a:blip r:embed="rId5" cstate="screen"/>
          <a:srcRect/>
          <a:stretch>
            <a:fillRect/>
          </a:stretch>
        </p:blipFill>
        <p:spPr bwMode="auto">
          <a:xfrm>
            <a:off x="4114800" y="3505200"/>
            <a:ext cx="4762500" cy="3171825"/>
          </a:xfrm>
          <a:prstGeom prst="rect">
            <a:avLst/>
          </a:prstGeom>
          <a:noFill/>
        </p:spPr>
      </p:pic>
      <p:pic>
        <p:nvPicPr>
          <p:cNvPr id="44049" name="Picture 17" descr="http://workitmom.com/bloggers/36hourday/files/2009/01/mom-working-at-home.jpg"/>
          <p:cNvPicPr>
            <a:picLocks noChangeAspect="1" noChangeArrowheads="1"/>
          </p:cNvPicPr>
          <p:nvPr/>
        </p:nvPicPr>
        <p:blipFill>
          <a:blip r:embed="rId6" cstate="screen"/>
          <a:srcRect/>
          <a:stretch>
            <a:fillRect/>
          </a:stretch>
        </p:blipFill>
        <p:spPr bwMode="auto">
          <a:xfrm>
            <a:off x="685800" y="4575770"/>
            <a:ext cx="3200400" cy="212983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C:\Users\Dan Rasmus\AppData\Local\Microsoft\Windows\Temporary Internet Files\Content.IE5\Y3T4S7G6\MP900402515[1].jpg"/>
          <p:cNvPicPr>
            <a:picLocks noChangeAspect="1" noChangeArrowheads="1"/>
          </p:cNvPicPr>
          <p:nvPr/>
        </p:nvPicPr>
        <p:blipFill>
          <a:blip r:embed="rId3" cstate="print"/>
          <a:srcRect/>
          <a:stretch>
            <a:fillRect/>
          </a:stretch>
        </p:blipFill>
        <p:spPr bwMode="auto">
          <a:xfrm>
            <a:off x="0" y="1295400"/>
            <a:ext cx="2744539" cy="4114800"/>
          </a:xfrm>
          <a:prstGeom prst="rect">
            <a:avLst/>
          </a:prstGeom>
          <a:noFill/>
        </p:spPr>
      </p:pic>
      <p:sp>
        <p:nvSpPr>
          <p:cNvPr id="2" name="Title 1"/>
          <p:cNvSpPr>
            <a:spLocks noGrp="1"/>
          </p:cNvSpPr>
          <p:nvPr>
            <p:ph type="title"/>
          </p:nvPr>
        </p:nvSpPr>
        <p:spPr/>
        <p:txBody>
          <a:bodyPr/>
          <a:lstStyle/>
          <a:p>
            <a:r>
              <a:rPr lang="en-US" dirty="0" smtClean="0"/>
              <a:t>Rhythm and Motion</a:t>
            </a:r>
            <a:endParaRPr lang="en-US" dirty="0"/>
          </a:p>
        </p:txBody>
      </p:sp>
      <p:sp>
        <p:nvSpPr>
          <p:cNvPr id="3" name="Right Arrow 2"/>
          <p:cNvSpPr/>
          <p:nvPr/>
        </p:nvSpPr>
        <p:spPr bwMode="auto">
          <a:xfrm>
            <a:off x="0" y="1676400"/>
            <a:ext cx="9372600" cy="2971800"/>
          </a:xfrm>
          <a:prstGeom prst="rightArrow">
            <a:avLst/>
          </a:prstGeom>
          <a:gradFill flip="none" rotWithShape="1">
            <a:gsLst>
              <a:gs pos="0">
                <a:srgbClr val="0070C0">
                  <a:shade val="30000"/>
                  <a:satMod val="115000"/>
                </a:srgbClr>
              </a:gs>
              <a:gs pos="50000">
                <a:srgbClr val="0070C0">
                  <a:shade val="67500"/>
                  <a:satMod val="115000"/>
                  <a:alpha val="70000"/>
                </a:srgbClr>
              </a:gs>
              <a:gs pos="100000">
                <a:srgbClr val="0070C0">
                  <a:shade val="100000"/>
                  <a:satMod val="115000"/>
                  <a:alpha val="46000"/>
                </a:srgbClr>
              </a:gs>
            </a:gsLst>
            <a:lin ang="2700000" scaled="1"/>
            <a:tileRect/>
          </a:gradFill>
          <a:ln w="12700" cap="flat" cmpd="sng" algn="ctr">
            <a:noFill/>
            <a:prstDash val="solid"/>
            <a:round/>
            <a:headEnd type="none" w="med" len="med"/>
            <a:tailEnd type="none" w="med" len="med"/>
          </a:ln>
          <a:effectLst/>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r>
              <a:rPr kumimoji="0" lang="en-US" sz="3600" b="1" i="0" u="none" strike="noStrike" baseline="0" dirty="0" smtClean="0">
                <a:solidFill>
                  <a:schemeClr val="tx1">
                    <a:alpha val="100000"/>
                  </a:schemeClr>
                </a:solidFill>
                <a:effectLst>
                  <a:outerShdw blurRad="38100" dist="38100" dir="2700000" algn="tl">
                    <a:srgbClr val="000000">
                      <a:alpha val="43137"/>
                    </a:srgbClr>
                  </a:outerShdw>
                </a:effectLst>
                <a:latin typeface="Arial"/>
                <a:cs typeface="Arial"/>
              </a:rPr>
              <a:t>Goals</a:t>
            </a:r>
            <a:endParaRPr kumimoji="0" lang="en-US" sz="3600" b="1" i="0" u="none" strike="noStrike" baseline="0" dirty="0">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4" name="Right Arrow 3"/>
          <p:cNvSpPr/>
          <p:nvPr/>
        </p:nvSpPr>
        <p:spPr bwMode="auto">
          <a:xfrm>
            <a:off x="0" y="4572000"/>
            <a:ext cx="7848600" cy="2667000"/>
          </a:xfrm>
          <a:prstGeom prst="rightArrow">
            <a:avLst/>
          </a:prstGeom>
          <a:gradFill flip="none" rotWithShape="1">
            <a:gsLst>
              <a:gs pos="0">
                <a:srgbClr val="00B0F0">
                  <a:shade val="30000"/>
                  <a:satMod val="115000"/>
                </a:srgbClr>
              </a:gs>
              <a:gs pos="50000">
                <a:srgbClr val="00B0F0">
                  <a:shade val="67500"/>
                  <a:satMod val="115000"/>
                  <a:alpha val="53000"/>
                </a:srgbClr>
              </a:gs>
              <a:gs pos="100000">
                <a:srgbClr val="00B0F0">
                  <a:shade val="100000"/>
                  <a:satMod val="115000"/>
                  <a:alpha val="5000"/>
                </a:srgbClr>
              </a:gs>
            </a:gsLst>
            <a:lin ang="0" scaled="1"/>
            <a:tileRect/>
          </a:gradFill>
          <a:ln w="12700" cap="flat" cmpd="sng" algn="ctr">
            <a:noFill/>
            <a:prstDash val="solid"/>
            <a:round/>
            <a:headEnd type="none" w="med" len="med"/>
            <a:tailEnd type="none" w="med" len="med"/>
          </a:ln>
          <a:effectLst/>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r>
              <a:rPr kumimoji="0" lang="en-US" sz="3600" b="1" i="0" u="none" strike="noStrike" baseline="0" dirty="0" smtClean="0">
                <a:solidFill>
                  <a:schemeClr val="tx1">
                    <a:alpha val="100000"/>
                  </a:schemeClr>
                </a:solidFill>
                <a:effectLst>
                  <a:outerShdw blurRad="38100" dist="38100" dir="2700000" algn="tl">
                    <a:srgbClr val="000000">
                      <a:alpha val="43137"/>
                    </a:srgbClr>
                  </a:outerShdw>
                </a:effectLst>
                <a:latin typeface="Arial"/>
                <a:cs typeface="Arial"/>
              </a:rPr>
              <a:t>Objectives</a:t>
            </a:r>
            <a:endParaRPr kumimoji="0" lang="en-US" sz="3600" b="1" i="0" u="none" strike="noStrike" baseline="0" dirty="0">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6" name="TextBox 5"/>
          <p:cNvSpPr txBox="1"/>
          <p:nvPr/>
        </p:nvSpPr>
        <p:spPr>
          <a:xfrm>
            <a:off x="381000" y="1371600"/>
            <a:ext cx="2108269" cy="646331"/>
          </a:xfrm>
          <a:prstGeom prst="rect">
            <a:avLst/>
          </a:prstGeom>
          <a:noFill/>
        </p:spPr>
        <p:txBody>
          <a:bodyPr wrap="none" rtlCol="0">
            <a:spAutoFit/>
          </a:bodyPr>
          <a:lstStyle/>
          <a:p>
            <a:r>
              <a:rPr lang="en-US" sz="3600" dirty="0" smtClean="0"/>
              <a:t>Schedule</a:t>
            </a:r>
            <a:endParaRPr lang="en-US" dirty="0"/>
          </a:p>
        </p:txBody>
      </p:sp>
      <p:sp>
        <p:nvSpPr>
          <p:cNvPr id="7" name="Explosion 2 6"/>
          <p:cNvSpPr/>
          <p:nvPr/>
        </p:nvSpPr>
        <p:spPr bwMode="auto">
          <a:xfrm rot="20153665">
            <a:off x="4288656" y="1962231"/>
            <a:ext cx="5595887" cy="3924138"/>
          </a:xfrm>
          <a:prstGeom prst="irregularSeal2">
            <a:avLst/>
          </a:prstGeom>
          <a:gradFill flip="none" rotWithShape="1">
            <a:gsLst>
              <a:gs pos="0">
                <a:schemeClr val="tx2">
                  <a:lumMod val="20000"/>
                  <a:lumOff val="80000"/>
                  <a:alpha val="84000"/>
                </a:schemeClr>
              </a:gs>
              <a:gs pos="50000">
                <a:srgbClr val="FFC000">
                  <a:alpha val="89000"/>
                </a:srgbClr>
              </a:gs>
              <a:gs pos="100000">
                <a:srgbClr val="FF6600"/>
              </a:gs>
            </a:gsLst>
            <a:path path="circle">
              <a:fillToRect l="50000" t="50000" r="50000" b="50000"/>
            </a:path>
            <a:tileRect/>
          </a:gradFill>
          <a:ln w="12700" cap="flat" cmpd="sng" algn="ctr">
            <a:solidFill>
              <a:srgbClr val="C00000"/>
            </a:solidFill>
            <a:prstDash val="solid"/>
            <a:round/>
            <a:headEnd type="none" w="med" len="med"/>
            <a:tailEnd type="none" w="med" len="med"/>
          </a:ln>
          <a:effectLst/>
        </p:spPr>
        <p:txBody>
          <a:bodyPr vert="horz" wrap="square" lIns="91440" tIns="45720" rIns="91440" bIns="45720" rtlCol="0" anchor="ctr" compatLnSpc="1"/>
          <a:lstStyle/>
          <a:p>
            <a:pPr marL="0" marR="0" indent="0" algn="ctr" defTabSz="914400" rtl="0" eaLnBrk="1" fontAlgn="base" latinLnBrk="0" hangingPunct="1">
              <a:lnSpc>
                <a:spcPct val="100000"/>
              </a:lnSpc>
              <a:spcBef>
                <a:spcPct val="0"/>
              </a:spcBef>
              <a:spcAft>
                <a:spcPct val="0"/>
              </a:spcAft>
              <a:buNone/>
              <a:tabLst/>
            </a:pPr>
            <a:r>
              <a:rPr kumimoji="0" lang="en-US" sz="3600" b="1" i="0" u="none" strike="noStrike" baseline="0" dirty="0" smtClean="0">
                <a:solidFill>
                  <a:schemeClr val="tx1">
                    <a:alpha val="100000"/>
                  </a:schemeClr>
                </a:solidFill>
                <a:effectLst>
                  <a:outerShdw blurRad="38100" dist="38100" dir="2700000" algn="tl">
                    <a:srgbClr val="000000">
                      <a:alpha val="43137"/>
                    </a:srgbClr>
                  </a:outerShdw>
                </a:effectLst>
                <a:latin typeface="Arial"/>
                <a:cs typeface="Arial"/>
              </a:rPr>
              <a:t>Impact</a:t>
            </a:r>
            <a:endParaRPr kumimoji="0" lang="en-US" sz="3600" b="1" i="0" u="none" strike="noStrike" baseline="0" dirty="0">
              <a:solidFill>
                <a:schemeClr val="tx1">
                  <a:alpha val="100000"/>
                </a:schemeClr>
              </a:solidFill>
              <a:effectLst>
                <a:outerShdw blurRad="38100" dist="38100" dir="2700000" algn="tl">
                  <a:srgbClr val="000000">
                    <a:alpha val="43137"/>
                  </a:srgbClr>
                </a:outerShdw>
              </a:effectLst>
              <a:latin typeface="Arial"/>
              <a:cs typeface="Aria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a:lstStyle/>
          <a:p>
            <a:pPr lvl="0"/>
            <a:r>
              <a:rPr lang="en-US" dirty="0" smtClean="0"/>
              <a:t>Perceptibility</a:t>
            </a:r>
            <a:endParaRPr lang="en-US" dirty="0"/>
          </a:p>
        </p:txBody>
      </p:sp>
      <p:graphicFrame>
        <p:nvGraphicFramePr>
          <p:cNvPr id="4" name="Diagram 3"/>
          <p:cNvGraphicFramePr/>
          <p:nvPr/>
        </p:nvGraphicFramePr>
        <p:xfrm>
          <a:off x="-152400" y="1447800"/>
          <a:ext cx="9144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Netherlands</a:t>
            </a:r>
            <a:endParaRPr lang="en-US" dirty="0"/>
          </a:p>
        </p:txBody>
      </p:sp>
      <p:pic>
        <p:nvPicPr>
          <p:cNvPr id="39938" name="Picture 2" descr="http://blogs.technet.com/blogfiles/brucelynn/WindowsLiveWriter/HetNieuweWerken_8A74/Microsoft%20Netherlands%20New%20World%20of%20Work_2.jpg"/>
          <p:cNvPicPr>
            <a:picLocks noChangeAspect="1" noChangeArrowheads="1"/>
          </p:cNvPicPr>
          <p:nvPr/>
        </p:nvPicPr>
        <p:blipFill>
          <a:blip r:embed="rId3" cstate="screen"/>
          <a:srcRect/>
          <a:stretch>
            <a:fillRect/>
          </a:stretch>
        </p:blipFill>
        <p:spPr bwMode="auto">
          <a:xfrm>
            <a:off x="1600200" y="1676400"/>
            <a:ext cx="6096000" cy="4057650"/>
          </a:xfrm>
          <a:prstGeom prst="rect">
            <a:avLst/>
          </a:prstGeom>
          <a:ln>
            <a:noFill/>
          </a:ln>
          <a:effectLst>
            <a:outerShdw blurRad="215900" dist="330200" dir="2700000" algn="tl" rotWithShape="0">
              <a:srgbClr val="333333">
                <a:alpha val="84000"/>
              </a:srgbClr>
            </a:outerShdw>
          </a:effec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2819400"/>
            <a:ext cx="4191000" cy="2667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
        <p:nvSpPr>
          <p:cNvPr id="5" name="Isosceles Triangle 4"/>
          <p:cNvSpPr/>
          <p:nvPr/>
        </p:nvSpPr>
        <p:spPr>
          <a:xfrm>
            <a:off x="1828800" y="1143000"/>
            <a:ext cx="4191000" cy="762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effectLst>
                  <a:outerShdw blurRad="38100" dist="38100" dir="2700000" algn="tl">
                    <a:srgbClr val="000000">
                      <a:alpha val="43137"/>
                    </a:srgbClr>
                  </a:outerShdw>
                </a:effectLst>
              </a:rPr>
              <a:t>Balance</a:t>
            </a:r>
            <a:endParaRPr lang="en-US" b="1" dirty="0">
              <a:solidFill>
                <a:prstClr val="white"/>
              </a:solidFill>
              <a:effectLst>
                <a:outerShdw blurRad="38100" dist="38100" dir="2700000" algn="tl">
                  <a:srgbClr val="000000">
                    <a:alpha val="43137"/>
                  </a:srgbClr>
                </a:outerShdw>
              </a:effectLst>
            </a:endParaRPr>
          </a:p>
        </p:txBody>
      </p:sp>
      <p:sp>
        <p:nvSpPr>
          <p:cNvPr id="20" name="TextBox 19"/>
          <p:cNvSpPr txBox="1"/>
          <p:nvPr/>
        </p:nvSpPr>
        <p:spPr>
          <a:xfrm>
            <a:off x="2743200" y="3657600"/>
            <a:ext cx="2437719" cy="923330"/>
          </a:xfrm>
          <a:prstGeom prst="rect">
            <a:avLst/>
          </a:prstGeom>
          <a:noFill/>
        </p:spPr>
        <p:txBody>
          <a:bodyPr wrap="none" rtlCol="0">
            <a:spAutoFit/>
          </a:bodyPr>
          <a:lstStyle/>
          <a:p>
            <a:pPr marL="463550" indent="-463550">
              <a:buFont typeface="Wingdings" pitchFamily="2" charset="2"/>
              <a:buChar char="Ø"/>
            </a:pPr>
            <a:r>
              <a:rPr lang="en-US" b="1" dirty="0" smtClean="0">
                <a:solidFill>
                  <a:prstClr val="black"/>
                </a:solidFill>
              </a:rPr>
              <a:t>Policy and Practice</a:t>
            </a:r>
          </a:p>
          <a:p>
            <a:pPr marL="463550" indent="-463550">
              <a:buFont typeface="Wingdings" pitchFamily="2" charset="2"/>
              <a:buChar char="Ø"/>
            </a:pPr>
            <a:r>
              <a:rPr lang="en-US" b="1" dirty="0" smtClean="0">
                <a:solidFill>
                  <a:prstClr val="black"/>
                </a:solidFill>
              </a:rPr>
              <a:t>Technology</a:t>
            </a:r>
          </a:p>
          <a:p>
            <a:pPr marL="463550" indent="-463550">
              <a:buFont typeface="Wingdings" pitchFamily="2" charset="2"/>
              <a:buChar char="Ø"/>
            </a:pPr>
            <a:r>
              <a:rPr lang="en-US" b="1" dirty="0" smtClean="0">
                <a:solidFill>
                  <a:prstClr val="black"/>
                </a:solidFill>
              </a:rPr>
              <a:t>Space</a:t>
            </a:r>
            <a:endParaRPr lang="en-US" b="1" dirty="0">
              <a:solidFill>
                <a:prstClr val="black"/>
              </a:solidFill>
            </a:endParaRPr>
          </a:p>
        </p:txBody>
      </p:sp>
      <p:sp>
        <p:nvSpPr>
          <p:cNvPr id="21" name="Right Arrow 20"/>
          <p:cNvSpPr/>
          <p:nvPr/>
        </p:nvSpPr>
        <p:spPr>
          <a:xfrm>
            <a:off x="5334000" y="2590800"/>
            <a:ext cx="2667000" cy="152400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effectLst>
                  <a:outerShdw blurRad="38100" dist="38100" dir="2700000" algn="tl">
                    <a:srgbClr val="000000">
                      <a:alpha val="43137"/>
                    </a:srgbClr>
                  </a:outerShdw>
                </a:effectLst>
              </a:rPr>
              <a:t>Rhythm and Motion</a:t>
            </a:r>
          </a:p>
          <a:p>
            <a:pPr algn="ctr"/>
            <a:r>
              <a:rPr lang="en-US" b="1" dirty="0" smtClean="0">
                <a:solidFill>
                  <a:prstClr val="white"/>
                </a:solidFill>
                <a:effectLst>
                  <a:outerShdw blurRad="38100" dist="38100" dir="2700000" algn="tl">
                    <a:srgbClr val="000000">
                      <a:alpha val="43137"/>
                    </a:srgbClr>
                  </a:outerShdw>
                </a:effectLst>
              </a:rPr>
              <a:t>(Strategic Measures)</a:t>
            </a:r>
            <a:endParaRPr lang="en-US" b="1" dirty="0">
              <a:solidFill>
                <a:prstClr val="white"/>
              </a:solidFill>
              <a:effectLst>
                <a:outerShdw blurRad="38100" dist="38100" dir="2700000" algn="tl">
                  <a:srgbClr val="000000">
                    <a:alpha val="43137"/>
                  </a:srgbClr>
                </a:outerShdw>
              </a:effectLst>
            </a:endParaRPr>
          </a:p>
        </p:txBody>
      </p:sp>
      <p:sp>
        <p:nvSpPr>
          <p:cNvPr id="22" name="Right Arrow 21"/>
          <p:cNvSpPr/>
          <p:nvPr/>
        </p:nvSpPr>
        <p:spPr>
          <a:xfrm>
            <a:off x="5334000" y="4191000"/>
            <a:ext cx="2667000" cy="152400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effectLst>
                  <a:outerShdw blurRad="38100" dist="38100" dir="2700000" algn="tl">
                    <a:srgbClr val="000000">
                      <a:alpha val="43137"/>
                    </a:srgbClr>
                  </a:outerShdw>
                </a:effectLst>
              </a:rPr>
              <a:t>Perceptibility</a:t>
            </a:r>
          </a:p>
          <a:p>
            <a:pPr algn="ctr"/>
            <a:r>
              <a:rPr lang="en-US" b="1" dirty="0" smtClean="0">
                <a:solidFill>
                  <a:prstClr val="white"/>
                </a:solidFill>
                <a:effectLst>
                  <a:outerShdw blurRad="38100" dist="38100" dir="2700000" algn="tl">
                    <a:srgbClr val="000000">
                      <a:alpha val="43137"/>
                    </a:srgbClr>
                  </a:outerShdw>
                </a:effectLst>
              </a:rPr>
              <a:t>(Tactical Measures)</a:t>
            </a:r>
            <a:endParaRPr lang="en-US" b="1" dirty="0">
              <a:solidFill>
                <a:prstClr val="white"/>
              </a:solidFill>
              <a:effectLst>
                <a:outerShdw blurRad="38100" dist="38100" dir="2700000" algn="tl">
                  <a:srgbClr val="000000">
                    <a:alpha val="43137"/>
                  </a:srgbClr>
                </a:outerShdw>
              </a:effectLst>
            </a:endParaRPr>
          </a:p>
        </p:txBody>
      </p:sp>
      <p:sp>
        <p:nvSpPr>
          <p:cNvPr id="24" name="Rectangle 23"/>
          <p:cNvSpPr/>
          <p:nvPr/>
        </p:nvSpPr>
        <p:spPr>
          <a:xfrm>
            <a:off x="1828800" y="1905000"/>
            <a:ext cx="4191000" cy="9144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prstClr val="black"/>
                </a:solidFill>
              </a:rPr>
              <a:t>Variety and Emphasis</a:t>
            </a:r>
            <a:endParaRPr lang="en-US" b="1" dirty="0">
              <a:solidFill>
                <a:prstClr val="black"/>
              </a:solidFill>
            </a:endParaRPr>
          </a:p>
        </p:txBody>
      </p:sp>
      <p:sp>
        <p:nvSpPr>
          <p:cNvPr id="25" name="TextBox 24"/>
          <p:cNvSpPr txBox="1"/>
          <p:nvPr/>
        </p:nvSpPr>
        <p:spPr>
          <a:xfrm rot="16200000">
            <a:off x="1433453" y="2208482"/>
            <a:ext cx="995209" cy="307777"/>
          </a:xfrm>
          <a:prstGeom prst="rect">
            <a:avLst/>
          </a:prstGeom>
          <a:noFill/>
        </p:spPr>
        <p:txBody>
          <a:bodyPr wrap="none" rtlCol="0">
            <a:spAutoFit/>
          </a:bodyPr>
          <a:lstStyle/>
          <a:p>
            <a:r>
              <a:rPr lang="en-US" sz="1400" b="1" dirty="0" smtClean="0">
                <a:solidFill>
                  <a:prstClr val="black"/>
                </a:solidFill>
              </a:rPr>
              <a:t>Proportion</a:t>
            </a:r>
            <a:endParaRPr lang="en-US" sz="1400" b="1" dirty="0">
              <a:solidFill>
                <a:prstClr val="black"/>
              </a:solidFill>
            </a:endParaRPr>
          </a:p>
        </p:txBody>
      </p:sp>
      <p:sp>
        <p:nvSpPr>
          <p:cNvPr id="26" name="TextBox 25"/>
          <p:cNvSpPr txBox="1"/>
          <p:nvPr/>
        </p:nvSpPr>
        <p:spPr>
          <a:xfrm>
            <a:off x="8004048" y="3024808"/>
            <a:ext cx="1073692" cy="646331"/>
          </a:xfrm>
          <a:prstGeom prst="rect">
            <a:avLst/>
          </a:prstGeom>
          <a:noFill/>
        </p:spPr>
        <p:txBody>
          <a:bodyPr wrap="none" rtlCol="0">
            <a:spAutoFit/>
          </a:bodyPr>
          <a:lstStyle/>
          <a:p>
            <a:r>
              <a:rPr lang="en-US" dirty="0" smtClean="0">
                <a:solidFill>
                  <a:prstClr val="black"/>
                </a:solidFill>
              </a:rPr>
              <a:t>Goal or</a:t>
            </a:r>
          </a:p>
          <a:p>
            <a:r>
              <a:rPr lang="en-US" dirty="0" smtClean="0">
                <a:solidFill>
                  <a:prstClr val="black"/>
                </a:solidFill>
              </a:rPr>
              <a:t>Objective</a:t>
            </a:r>
            <a:endParaRPr lang="en-US" dirty="0">
              <a:solidFill>
                <a:prstClr val="black"/>
              </a:solidFill>
            </a:endParaRPr>
          </a:p>
        </p:txBody>
      </p:sp>
      <p:sp>
        <p:nvSpPr>
          <p:cNvPr id="27" name="TextBox 26"/>
          <p:cNvSpPr txBox="1"/>
          <p:nvPr/>
        </p:nvSpPr>
        <p:spPr>
          <a:xfrm>
            <a:off x="8001000" y="4061792"/>
            <a:ext cx="927049" cy="1754326"/>
          </a:xfrm>
          <a:prstGeom prst="rect">
            <a:avLst/>
          </a:prstGeom>
          <a:noFill/>
        </p:spPr>
        <p:txBody>
          <a:bodyPr wrap="none" rtlCol="0">
            <a:spAutoFit/>
          </a:bodyPr>
          <a:lstStyle/>
          <a:p>
            <a:r>
              <a:rPr lang="en-US" dirty="0" smtClean="0">
                <a:solidFill>
                  <a:prstClr val="black"/>
                </a:solidFill>
              </a:rPr>
              <a:t>Who?</a:t>
            </a:r>
          </a:p>
          <a:p>
            <a:r>
              <a:rPr lang="en-US" dirty="0" smtClean="0">
                <a:solidFill>
                  <a:prstClr val="black"/>
                </a:solidFill>
              </a:rPr>
              <a:t>What?</a:t>
            </a:r>
          </a:p>
          <a:p>
            <a:r>
              <a:rPr lang="en-US" dirty="0" smtClean="0">
                <a:solidFill>
                  <a:prstClr val="black"/>
                </a:solidFill>
              </a:rPr>
              <a:t>Where?</a:t>
            </a:r>
          </a:p>
          <a:p>
            <a:r>
              <a:rPr lang="en-US" dirty="0" smtClean="0">
                <a:solidFill>
                  <a:prstClr val="black"/>
                </a:solidFill>
              </a:rPr>
              <a:t>When?</a:t>
            </a:r>
          </a:p>
          <a:p>
            <a:r>
              <a:rPr lang="en-US" dirty="0" smtClean="0">
                <a:solidFill>
                  <a:prstClr val="black"/>
                </a:solidFill>
              </a:rPr>
              <a:t>Why?</a:t>
            </a:r>
          </a:p>
          <a:p>
            <a:r>
              <a:rPr lang="en-US" dirty="0" smtClean="0">
                <a:solidFill>
                  <a:prstClr val="black"/>
                </a:solidFill>
              </a:rPr>
              <a:t>How?</a:t>
            </a:r>
          </a:p>
        </p:txBody>
      </p:sp>
      <p:sp>
        <p:nvSpPr>
          <p:cNvPr id="19" name="Right Arrow 18"/>
          <p:cNvSpPr/>
          <p:nvPr/>
        </p:nvSpPr>
        <p:spPr>
          <a:xfrm>
            <a:off x="685800" y="3352800"/>
            <a:ext cx="2057400" cy="1524000"/>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iamond 5"/>
          <p:cNvSpPr/>
          <p:nvPr/>
        </p:nvSpPr>
        <p:spPr>
          <a:xfrm>
            <a:off x="152400" y="3429000"/>
            <a:ext cx="1295400" cy="1295400"/>
          </a:xfrm>
          <a:prstGeom prst="diamond">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endParaRPr>
          </a:p>
        </p:txBody>
      </p:sp>
      <p:cxnSp>
        <p:nvCxnSpPr>
          <p:cNvPr id="16" name="Straight Connector 15"/>
          <p:cNvCxnSpPr>
            <a:stCxn id="6" idx="0"/>
            <a:endCxn id="6" idx="2"/>
          </p:cNvCxnSpPr>
          <p:nvPr/>
        </p:nvCxnSpPr>
        <p:spPr>
          <a:xfrm rot="16200000" flipH="1">
            <a:off x="152400" y="4076700"/>
            <a:ext cx="1295400" cy="158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6" idx="1"/>
            <a:endCxn id="6" idx="3"/>
          </p:cNvCxnSpPr>
          <p:nvPr/>
        </p:nvCxnSpPr>
        <p:spPr>
          <a:xfrm rot="10800000" flipH="1">
            <a:off x="152400" y="4076700"/>
            <a:ext cx="1295400" cy="158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5018" y="3418609"/>
            <a:ext cx="296876" cy="369332"/>
          </a:xfrm>
          <a:prstGeom prst="rect">
            <a:avLst/>
          </a:prstGeom>
          <a:noFill/>
        </p:spPr>
        <p:txBody>
          <a:bodyPr wrap="none" rtlCol="0">
            <a:spAutoFit/>
          </a:bodyPr>
          <a:lstStyle/>
          <a:p>
            <a:r>
              <a:rPr lang="en-US" b="1" dirty="0" smtClean="0">
                <a:solidFill>
                  <a:prstClr val="white"/>
                </a:solidFill>
              </a:rPr>
              <a:t>E</a:t>
            </a:r>
            <a:endParaRPr lang="en-US" b="1" dirty="0">
              <a:solidFill>
                <a:prstClr val="white"/>
              </a:solidFill>
            </a:endParaRPr>
          </a:p>
        </p:txBody>
      </p:sp>
      <p:sp>
        <p:nvSpPr>
          <p:cNvPr id="10" name="TextBox 9"/>
          <p:cNvSpPr txBox="1"/>
          <p:nvPr/>
        </p:nvSpPr>
        <p:spPr>
          <a:xfrm>
            <a:off x="1066800" y="3886200"/>
            <a:ext cx="369012" cy="369332"/>
          </a:xfrm>
          <a:prstGeom prst="rect">
            <a:avLst/>
          </a:prstGeom>
          <a:noFill/>
        </p:spPr>
        <p:txBody>
          <a:bodyPr wrap="none" rtlCol="0">
            <a:spAutoFit/>
          </a:bodyPr>
          <a:lstStyle/>
          <a:p>
            <a:r>
              <a:rPr lang="en-US" b="1" dirty="0" smtClean="0">
                <a:solidFill>
                  <a:prstClr val="white"/>
                </a:solidFill>
              </a:rPr>
              <a:t>F</a:t>
            </a:r>
            <a:r>
              <a:rPr lang="en-US" b="1" baseline="-25000" dirty="0" smtClean="0">
                <a:solidFill>
                  <a:prstClr val="white"/>
                </a:solidFill>
              </a:rPr>
              <a:t>1</a:t>
            </a:r>
            <a:endParaRPr lang="en-US" b="1" baseline="-25000" dirty="0">
              <a:solidFill>
                <a:prstClr val="white"/>
              </a:solidFill>
            </a:endParaRPr>
          </a:p>
        </p:txBody>
      </p:sp>
      <p:sp>
        <p:nvSpPr>
          <p:cNvPr id="11" name="TextBox 10"/>
          <p:cNvSpPr txBox="1"/>
          <p:nvPr/>
        </p:nvSpPr>
        <p:spPr>
          <a:xfrm>
            <a:off x="613063" y="4343400"/>
            <a:ext cx="369012" cy="369332"/>
          </a:xfrm>
          <a:prstGeom prst="rect">
            <a:avLst/>
          </a:prstGeom>
          <a:noFill/>
        </p:spPr>
        <p:txBody>
          <a:bodyPr wrap="none" rtlCol="0">
            <a:spAutoFit/>
          </a:bodyPr>
          <a:lstStyle/>
          <a:p>
            <a:r>
              <a:rPr lang="en-US" b="1" dirty="0" smtClean="0">
                <a:solidFill>
                  <a:prstClr val="white"/>
                </a:solidFill>
              </a:rPr>
              <a:t>F</a:t>
            </a:r>
            <a:r>
              <a:rPr lang="en-US" b="1" baseline="-25000" dirty="0" smtClean="0">
                <a:solidFill>
                  <a:prstClr val="white"/>
                </a:solidFill>
              </a:rPr>
              <a:t>2</a:t>
            </a:r>
            <a:endParaRPr lang="en-US" b="1" baseline="-25000" dirty="0">
              <a:solidFill>
                <a:prstClr val="white"/>
              </a:solidFill>
            </a:endParaRPr>
          </a:p>
        </p:txBody>
      </p:sp>
      <p:sp>
        <p:nvSpPr>
          <p:cNvPr id="12" name="TextBox 11"/>
          <p:cNvSpPr txBox="1"/>
          <p:nvPr/>
        </p:nvSpPr>
        <p:spPr>
          <a:xfrm>
            <a:off x="197427" y="3886200"/>
            <a:ext cx="296876" cy="369332"/>
          </a:xfrm>
          <a:prstGeom prst="rect">
            <a:avLst/>
          </a:prstGeom>
          <a:noFill/>
        </p:spPr>
        <p:txBody>
          <a:bodyPr wrap="none" rtlCol="0">
            <a:spAutoFit/>
          </a:bodyPr>
          <a:lstStyle/>
          <a:p>
            <a:r>
              <a:rPr lang="en-US" b="1" dirty="0" smtClean="0">
                <a:solidFill>
                  <a:prstClr val="white"/>
                </a:solidFill>
              </a:rPr>
              <a:t>S</a:t>
            </a:r>
            <a:endParaRPr lang="en-US" b="1" dirty="0">
              <a:solidFill>
                <a:prstClr val="white"/>
              </a:solidFill>
            </a:endParaRPr>
          </a:p>
        </p:txBody>
      </p:sp>
      <p:sp>
        <p:nvSpPr>
          <p:cNvPr id="23" name="Title 22"/>
          <p:cNvSpPr>
            <a:spLocks noGrp="1"/>
          </p:cNvSpPr>
          <p:nvPr>
            <p:ph type="title"/>
          </p:nvPr>
        </p:nvSpPr>
        <p:spPr>
          <a:xfrm>
            <a:off x="0" y="274638"/>
            <a:ext cx="9144000" cy="868362"/>
          </a:xfrm>
        </p:spPr>
        <p:txBody>
          <a:bodyPr/>
          <a:lstStyle/>
          <a:p>
            <a:r>
              <a:rPr lang="en-US" dirty="0" smtClean="0"/>
              <a:t>Management by Design</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Oval 119"/>
          <p:cNvSpPr/>
          <p:nvPr/>
        </p:nvSpPr>
        <p:spPr bwMode="auto">
          <a:xfrm>
            <a:off x="3581399" y="5638799"/>
            <a:ext cx="307770" cy="292926"/>
          </a:xfrm>
          <a:prstGeom prst="ellipse">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endPara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endParaRPr>
          </a:p>
        </p:txBody>
      </p:sp>
      <p:pic>
        <p:nvPicPr>
          <p:cNvPr id="3108" name="Picture 36" descr="C:\Users\Dan Rasmus\AppData\Local\Microsoft\Windows\Temporary Internet Files\Content.IE5\3I507BU4\MCj03631680000[1].wmf"/>
          <p:cNvPicPr>
            <a:picLocks noChangeAspect="1" noChangeArrowheads="1"/>
          </p:cNvPicPr>
          <p:nvPr/>
        </p:nvPicPr>
        <p:blipFill>
          <a:blip r:embed="rId3" cstate="screen"/>
          <a:srcRect/>
          <a:stretch>
            <a:fillRect/>
          </a:stretch>
        </p:blipFill>
        <p:spPr bwMode="auto">
          <a:xfrm rot="766100">
            <a:off x="6398088" y="2884981"/>
            <a:ext cx="527229" cy="694030"/>
          </a:xfrm>
          <a:prstGeom prst="rect">
            <a:avLst/>
          </a:prstGeom>
          <a:noFill/>
        </p:spPr>
      </p:pic>
      <p:sp>
        <p:nvSpPr>
          <p:cNvPr id="63" name="TextBox 62"/>
          <p:cNvSpPr txBox="1"/>
          <p:nvPr/>
        </p:nvSpPr>
        <p:spPr>
          <a:xfrm>
            <a:off x="6324600" y="3473401"/>
            <a:ext cx="1325299" cy="338554"/>
          </a:xfrm>
          <a:prstGeom prst="rect">
            <a:avLst/>
          </a:prstGeom>
          <a:noFill/>
          <a:effectLst>
            <a:glow rad="139700">
              <a:schemeClr val="accent1">
                <a:satMod val="175000"/>
                <a:alpha val="40000"/>
              </a:schemeClr>
            </a:glow>
          </a:effectLst>
        </p:spPr>
        <p:txBody>
          <a:bodyPr wrap="none" rtlCol="0">
            <a:spAutoFit/>
          </a:bodyPr>
          <a:lstStyle/>
          <a:p>
            <a:r>
              <a:rPr lang="en-US" sz="1600" b="1" dirty="0" smtClean="0">
                <a:solidFill>
                  <a:schemeClr val="accent1">
                    <a:lumMod val="60000"/>
                    <a:lumOff val="40000"/>
                  </a:schemeClr>
                </a:solidFill>
                <a:effectLst>
                  <a:glow rad="139700">
                    <a:schemeClr val="accent1">
                      <a:satMod val="175000"/>
                      <a:alpha val="40000"/>
                    </a:schemeClr>
                  </a:glow>
                </a:effectLst>
                <a:latin typeface="Calibri" pitchFamily="34" charset="0"/>
              </a:rPr>
              <a:t>Uncertainties</a:t>
            </a:r>
          </a:p>
        </p:txBody>
      </p:sp>
      <p:pic>
        <p:nvPicPr>
          <p:cNvPr id="3112" name="Picture 40" descr="http://danielwrasmus.com/images/header.gif"/>
          <p:cNvPicPr>
            <a:picLocks noChangeAspect="1" noChangeArrowheads="1"/>
          </p:cNvPicPr>
          <p:nvPr/>
        </p:nvPicPr>
        <p:blipFill>
          <a:blip r:embed="rId4" cstate="screen"/>
          <a:srcRect/>
          <a:stretch>
            <a:fillRect/>
          </a:stretch>
        </p:blipFill>
        <p:spPr bwMode="auto">
          <a:xfrm>
            <a:off x="5562600" y="6216611"/>
            <a:ext cx="762000" cy="336589"/>
          </a:xfrm>
          <a:prstGeom prst="rect">
            <a:avLst/>
          </a:prstGeom>
          <a:noFill/>
        </p:spPr>
      </p:pic>
      <p:pic>
        <p:nvPicPr>
          <p:cNvPr id="3125" name="Picture 53" descr="C:\Users\Dan Rasmus\AppData\Local\Microsoft\Windows\Temporary Internet Files\Content.IE5\OQ3PX9OD\MCBL00002_0000[1].wmf"/>
          <p:cNvPicPr>
            <a:picLocks noChangeAspect="1" noChangeArrowheads="1"/>
          </p:cNvPicPr>
          <p:nvPr/>
        </p:nvPicPr>
        <p:blipFill>
          <a:blip r:embed="rId5" cstate="screen">
            <a:duotone>
              <a:schemeClr val="accent6">
                <a:shade val="45000"/>
                <a:satMod val="135000"/>
              </a:schemeClr>
              <a:prstClr val="white"/>
            </a:duotone>
          </a:blip>
          <a:srcRect/>
          <a:stretch>
            <a:fillRect/>
          </a:stretch>
        </p:blipFill>
        <p:spPr bwMode="auto">
          <a:xfrm>
            <a:off x="5257800" y="1752600"/>
            <a:ext cx="509465" cy="515293"/>
          </a:xfrm>
          <a:prstGeom prst="rect">
            <a:avLst/>
          </a:prstGeom>
          <a:ln>
            <a:noFill/>
          </a:ln>
          <a:effectLst>
            <a:outerShdw blurRad="292100" dist="139700" dir="2700000" algn="tl" rotWithShape="0">
              <a:srgbClr val="333333">
                <a:alpha val="65000"/>
              </a:srgbClr>
            </a:outerShdw>
          </a:effectLst>
        </p:spPr>
      </p:pic>
      <p:sp>
        <p:nvSpPr>
          <p:cNvPr id="112" name="Rounded Rectangle 111"/>
          <p:cNvSpPr/>
          <p:nvPr/>
        </p:nvSpPr>
        <p:spPr>
          <a:xfrm>
            <a:off x="4038600" y="4191000"/>
            <a:ext cx="609600" cy="6096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sp>
        <p:nvSpPr>
          <p:cNvPr id="97" name="Bent Arrow 96"/>
          <p:cNvSpPr/>
          <p:nvPr/>
        </p:nvSpPr>
        <p:spPr>
          <a:xfrm rot="5400000">
            <a:off x="1714500" y="-190500"/>
            <a:ext cx="1143000" cy="4572000"/>
          </a:xfrm>
          <a:prstGeom prst="bentArrow">
            <a:avLst>
              <a:gd name="adj1" fmla="val 25000"/>
              <a:gd name="adj2" fmla="val 25833"/>
              <a:gd name="adj3" fmla="val 0"/>
              <a:gd name="adj4" fmla="val 48750"/>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sp>
        <p:nvSpPr>
          <p:cNvPr id="98" name="Bent Arrow 97"/>
          <p:cNvSpPr/>
          <p:nvPr/>
        </p:nvSpPr>
        <p:spPr>
          <a:xfrm rot="5400000">
            <a:off x="1714500" y="876300"/>
            <a:ext cx="1143000" cy="4572000"/>
          </a:xfrm>
          <a:prstGeom prst="bentArrow">
            <a:avLst>
              <a:gd name="adj1" fmla="val 25000"/>
              <a:gd name="adj2" fmla="val 25000"/>
              <a:gd name="adj3" fmla="val 25000"/>
              <a:gd name="adj4" fmla="val 48750"/>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sp>
        <p:nvSpPr>
          <p:cNvPr id="96" name="Bent Arrow 95"/>
          <p:cNvSpPr/>
          <p:nvPr/>
        </p:nvSpPr>
        <p:spPr>
          <a:xfrm rot="16200000" flipV="1">
            <a:off x="1714500" y="3314700"/>
            <a:ext cx="1143000" cy="4572000"/>
          </a:xfrm>
          <a:prstGeom prst="bentArrow">
            <a:avLst>
              <a:gd name="adj1" fmla="val 25000"/>
              <a:gd name="adj2" fmla="val 25000"/>
              <a:gd name="adj3" fmla="val 25000"/>
              <a:gd name="adj4" fmla="val 48750"/>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pic>
        <p:nvPicPr>
          <p:cNvPr id="3118" name="Picture 46" descr="http://danielwrasmus.com/images/fastforward09.jpg"/>
          <p:cNvPicPr>
            <a:picLocks noChangeAspect="1" noChangeArrowheads="1"/>
          </p:cNvPicPr>
          <p:nvPr/>
        </p:nvPicPr>
        <p:blipFill>
          <a:blip r:embed="rId6" cstate="screen"/>
          <a:srcRect/>
          <a:stretch>
            <a:fillRect/>
          </a:stretch>
        </p:blipFill>
        <p:spPr bwMode="auto">
          <a:xfrm>
            <a:off x="4876800" y="6096000"/>
            <a:ext cx="590550" cy="590550"/>
          </a:xfrm>
          <a:prstGeom prst="rect">
            <a:avLst/>
          </a:prstGeom>
          <a:noFill/>
        </p:spPr>
      </p:pic>
      <p:pic>
        <p:nvPicPr>
          <p:cNvPr id="3120" name="Picture 48" descr="http://danielwrasmus.com/images/future.jpg"/>
          <p:cNvPicPr>
            <a:picLocks noChangeAspect="1" noChangeArrowheads="1"/>
          </p:cNvPicPr>
          <p:nvPr/>
        </p:nvPicPr>
        <p:blipFill>
          <a:blip r:embed="rId7" cstate="screen"/>
          <a:srcRect/>
          <a:stretch>
            <a:fillRect/>
          </a:stretch>
        </p:blipFill>
        <p:spPr bwMode="auto">
          <a:xfrm>
            <a:off x="4343400" y="5715000"/>
            <a:ext cx="912408" cy="304800"/>
          </a:xfrm>
          <a:prstGeom prst="rect">
            <a:avLst/>
          </a:prstGeom>
          <a:noFill/>
        </p:spPr>
      </p:pic>
      <p:sp>
        <p:nvSpPr>
          <p:cNvPr id="3" name="Title 2"/>
          <p:cNvSpPr>
            <a:spLocks noGrp="1"/>
          </p:cNvSpPr>
          <p:nvPr>
            <p:ph type="title"/>
          </p:nvPr>
        </p:nvSpPr>
        <p:spPr>
          <a:xfrm>
            <a:off x="457200" y="152400"/>
            <a:ext cx="8229600" cy="685800"/>
          </a:xfrm>
        </p:spPr>
        <p:txBody>
          <a:bodyPr>
            <a:normAutofit fontScale="90000"/>
          </a:bodyPr>
          <a:lstStyle/>
          <a:p>
            <a:r>
              <a:rPr lang="en-US" dirty="0" smtClean="0"/>
              <a:t>Daniel W. Rasmus</a:t>
            </a:r>
            <a:endParaRPr lang="en-US" dirty="0"/>
          </a:p>
        </p:txBody>
      </p:sp>
      <p:pic>
        <p:nvPicPr>
          <p:cNvPr id="3080" name="Picture 8" descr="2003 Giga Information Group ... "/>
          <p:cNvPicPr>
            <a:picLocks noChangeAspect="1" noChangeArrowheads="1"/>
          </p:cNvPicPr>
          <p:nvPr/>
        </p:nvPicPr>
        <p:blipFill>
          <a:blip r:embed="rId8" cstate="screen"/>
          <a:srcRect/>
          <a:stretch>
            <a:fillRect/>
          </a:stretch>
        </p:blipFill>
        <p:spPr bwMode="auto">
          <a:xfrm>
            <a:off x="2895600" y="2684585"/>
            <a:ext cx="609600" cy="302698"/>
          </a:xfrm>
          <a:prstGeom prst="rect">
            <a:avLst/>
          </a:prstGeom>
          <a:noFill/>
        </p:spPr>
      </p:pic>
      <p:sp>
        <p:nvSpPr>
          <p:cNvPr id="14" name="TextBox 13"/>
          <p:cNvSpPr txBox="1"/>
          <p:nvPr/>
        </p:nvSpPr>
        <p:spPr>
          <a:xfrm>
            <a:off x="838200" y="2590800"/>
            <a:ext cx="1096775" cy="261610"/>
          </a:xfrm>
          <a:prstGeom prst="rect">
            <a:avLst/>
          </a:prstGeom>
          <a:noFill/>
        </p:spPr>
        <p:txBody>
          <a:bodyPr wrap="none" rtlCol="0">
            <a:spAutoFit/>
          </a:bodyPr>
          <a:lstStyle/>
          <a:p>
            <a:r>
              <a:rPr lang="en-US" sz="1100" dirty="0" smtClean="0">
                <a:solidFill>
                  <a:schemeClr val="bg2"/>
                </a:solidFill>
                <a:effectLst/>
                <a:latin typeface="Calibri" pitchFamily="34" charset="0"/>
              </a:rPr>
              <a:t>Western Digital</a:t>
            </a:r>
            <a:endParaRPr lang="en-US" sz="1100" dirty="0">
              <a:solidFill>
                <a:schemeClr val="bg2"/>
              </a:solidFill>
              <a:effectLst/>
              <a:latin typeface="Calibri" pitchFamily="34" charset="0"/>
            </a:endParaRPr>
          </a:p>
        </p:txBody>
      </p:sp>
      <p:sp>
        <p:nvSpPr>
          <p:cNvPr id="15" name="TextBox 14"/>
          <p:cNvSpPr txBox="1"/>
          <p:nvPr/>
        </p:nvSpPr>
        <p:spPr>
          <a:xfrm>
            <a:off x="2057400" y="2590800"/>
            <a:ext cx="619080" cy="261610"/>
          </a:xfrm>
          <a:prstGeom prst="rect">
            <a:avLst/>
          </a:prstGeom>
          <a:noFill/>
        </p:spPr>
        <p:txBody>
          <a:bodyPr wrap="none" rtlCol="0">
            <a:spAutoFit/>
          </a:bodyPr>
          <a:lstStyle/>
          <a:p>
            <a:r>
              <a:rPr lang="en-US" sz="1100" dirty="0" smtClean="0">
                <a:solidFill>
                  <a:schemeClr val="bg2"/>
                </a:solidFill>
                <a:effectLst/>
                <a:latin typeface="Calibri" pitchFamily="34" charset="0"/>
              </a:rPr>
              <a:t>Hughes</a:t>
            </a:r>
            <a:endParaRPr lang="en-US" sz="1100" dirty="0">
              <a:solidFill>
                <a:schemeClr val="bg2"/>
              </a:solidFill>
              <a:effectLst/>
              <a:latin typeface="Calibri" pitchFamily="34" charset="0"/>
            </a:endParaRPr>
          </a:p>
        </p:txBody>
      </p:sp>
      <p:sp>
        <p:nvSpPr>
          <p:cNvPr id="13" name="Oval 12"/>
          <p:cNvSpPr/>
          <p:nvPr/>
        </p:nvSpPr>
        <p:spPr>
          <a:xfrm>
            <a:off x="3141132" y="2913185"/>
            <a:ext cx="7620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pic>
        <p:nvPicPr>
          <p:cNvPr id="3082" name="Picture 10" descr="http://blogs.orange-business.com/live/assets_c/2009/06/forrester_logo-thumb-250x187-486.jpg"/>
          <p:cNvPicPr>
            <a:picLocks noChangeAspect="1" noChangeArrowheads="1"/>
          </p:cNvPicPr>
          <p:nvPr/>
        </p:nvPicPr>
        <p:blipFill>
          <a:blip r:embed="rId9" cstate="screen">
            <a:clrChange>
              <a:clrFrom>
                <a:srgbClr val="F6F6F6"/>
              </a:clrFrom>
              <a:clrTo>
                <a:srgbClr val="F6F6F6">
                  <a:alpha val="0"/>
                </a:srgbClr>
              </a:clrTo>
            </a:clrChange>
          </a:blip>
          <a:srcRect/>
          <a:stretch>
            <a:fillRect/>
          </a:stretch>
        </p:blipFill>
        <p:spPr bwMode="auto">
          <a:xfrm>
            <a:off x="3031068" y="2895600"/>
            <a:ext cx="931332" cy="322385"/>
          </a:xfrm>
          <a:prstGeom prst="rect">
            <a:avLst/>
          </a:prstGeom>
          <a:noFill/>
        </p:spPr>
      </p:pic>
      <p:pic>
        <p:nvPicPr>
          <p:cNvPr id="3074" name="Picture 2" descr="C:\Users\Dan Rasmus\AppData\Local\Microsoft\Windows\Temporary Internet Files\Content.IE5\63V00PCF\MCj04348570000[1].png"/>
          <p:cNvPicPr>
            <a:picLocks noChangeAspect="1" noChangeArrowheads="1"/>
          </p:cNvPicPr>
          <p:nvPr/>
        </p:nvPicPr>
        <p:blipFill>
          <a:blip r:embed="rId10" cstate="screen">
            <a:clrChange>
              <a:clrFrom>
                <a:srgbClr val="FCFCFC"/>
              </a:clrFrom>
              <a:clrTo>
                <a:srgbClr val="FCFCFC">
                  <a:alpha val="0"/>
                </a:srgbClr>
              </a:clrTo>
            </a:clrChange>
          </a:blip>
          <a:srcRect/>
          <a:stretch>
            <a:fillRect/>
          </a:stretch>
        </p:blipFill>
        <p:spPr bwMode="auto">
          <a:xfrm>
            <a:off x="2057400" y="1905000"/>
            <a:ext cx="761857" cy="761857"/>
          </a:xfrm>
          <a:prstGeom prst="rect">
            <a:avLst/>
          </a:prstGeom>
          <a:noFill/>
          <a:effectLst>
            <a:outerShdw blurRad="50800" dist="38100" dir="2700000" algn="tl" rotWithShape="0">
              <a:prstClr val="black">
                <a:alpha val="40000"/>
              </a:prstClr>
            </a:outerShdw>
          </a:effectLst>
        </p:spPr>
      </p:pic>
      <p:grpSp>
        <p:nvGrpSpPr>
          <p:cNvPr id="2" name="Group 8"/>
          <p:cNvGrpSpPr/>
          <p:nvPr/>
        </p:nvGrpSpPr>
        <p:grpSpPr>
          <a:xfrm>
            <a:off x="914400" y="1981200"/>
            <a:ext cx="762000" cy="736232"/>
            <a:chOff x="609601" y="2590800"/>
            <a:chExt cx="762000" cy="736232"/>
          </a:xfrm>
        </p:grpSpPr>
        <p:sp>
          <p:nvSpPr>
            <p:cNvPr id="8" name="Rectangle 7"/>
            <p:cNvSpPr/>
            <p:nvPr/>
          </p:nvSpPr>
          <p:spPr>
            <a:xfrm rot="3024014">
              <a:off x="783021" y="2753587"/>
              <a:ext cx="473977" cy="322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ffectLst/>
              </a:endParaRPr>
            </a:p>
          </p:txBody>
        </p:sp>
        <p:pic>
          <p:nvPicPr>
            <p:cNvPr id="3078" name="Picture 6" descr="http://www.computerlx.com/image_resize.aspx?image=HARDDRIVE.jpg&amp;height=200"/>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609601" y="2590800"/>
              <a:ext cx="762000" cy="736232"/>
            </a:xfrm>
            <a:prstGeom prst="rect">
              <a:avLst/>
            </a:prstGeom>
            <a:noFill/>
          </p:spPr>
        </p:pic>
      </p:grpSp>
      <p:pic>
        <p:nvPicPr>
          <p:cNvPr id="3084" name="Picture 12" descr="http://www.yardbarker.com/media/3/5/35ccaee7c6ad5b60087406a818a6e0602a2a771f/related/uc-santacruz_banana_slugs.jpg?stamp=1247799407"/>
          <p:cNvPicPr>
            <a:picLocks noChangeAspect="1" noChangeArrowheads="1"/>
          </p:cNvPicPr>
          <p:nvPr/>
        </p:nvPicPr>
        <p:blipFill>
          <a:blip r:embed="rId12" cstate="screen">
            <a:clrChange>
              <a:clrFrom>
                <a:srgbClr val="FFFFFF"/>
              </a:clrFrom>
              <a:clrTo>
                <a:srgbClr val="FFFFFF">
                  <a:alpha val="0"/>
                </a:srgbClr>
              </a:clrTo>
            </a:clrChange>
          </a:blip>
          <a:srcRect/>
          <a:stretch>
            <a:fillRect/>
          </a:stretch>
        </p:blipFill>
        <p:spPr bwMode="auto">
          <a:xfrm>
            <a:off x="1371600" y="1371600"/>
            <a:ext cx="611621" cy="517525"/>
          </a:xfrm>
          <a:prstGeom prst="rect">
            <a:avLst/>
          </a:prstGeom>
          <a:noFill/>
          <a:effectLst>
            <a:softEdge rad="12700"/>
          </a:effectLst>
        </p:spPr>
      </p:pic>
      <p:pic>
        <p:nvPicPr>
          <p:cNvPr id="3086" name="Picture 14" descr="http://www.calit2.net/images/articles/2006/02.22.06_UCI_logo.jpg"/>
          <p:cNvPicPr>
            <a:picLocks noChangeAspect="1" noChangeArrowheads="1"/>
          </p:cNvPicPr>
          <p:nvPr/>
        </p:nvPicPr>
        <p:blipFill>
          <a:blip r:embed="rId13" cstate="screen"/>
          <a:srcRect/>
          <a:stretch>
            <a:fillRect/>
          </a:stretch>
        </p:blipFill>
        <p:spPr bwMode="auto">
          <a:xfrm>
            <a:off x="2070100" y="1407985"/>
            <a:ext cx="596900" cy="420815"/>
          </a:xfrm>
          <a:prstGeom prst="rect">
            <a:avLst/>
          </a:prstGeom>
          <a:noFill/>
        </p:spPr>
      </p:pic>
      <p:sp>
        <p:nvSpPr>
          <p:cNvPr id="3088" name="AutoShape 16" descr="Logo"/>
          <p:cNvSpPr>
            <a:spLocks noChangeAspect="1" noChangeArrowheads="1"/>
          </p:cNvSpPr>
          <p:nvPr/>
        </p:nvSpPr>
        <p:spPr bwMode="auto">
          <a:xfrm>
            <a:off x="155575" y="-1371600"/>
            <a:ext cx="278130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90" name="AutoShape 18" descr="Logo"/>
          <p:cNvSpPr>
            <a:spLocks noChangeAspect="1" noChangeArrowheads="1"/>
          </p:cNvSpPr>
          <p:nvPr/>
        </p:nvSpPr>
        <p:spPr bwMode="auto">
          <a:xfrm>
            <a:off x="155575" y="-1371600"/>
            <a:ext cx="278130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92" name="AutoShape 20" descr="Logo"/>
          <p:cNvSpPr>
            <a:spLocks noChangeAspect="1" noChangeArrowheads="1"/>
          </p:cNvSpPr>
          <p:nvPr/>
        </p:nvSpPr>
        <p:spPr bwMode="auto">
          <a:xfrm>
            <a:off x="155575" y="-1371600"/>
            <a:ext cx="2781300" cy="28575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 name="Picture 23" descr="1079_1.jpg"/>
          <p:cNvPicPr>
            <a:picLocks noChangeAspect="1"/>
          </p:cNvPicPr>
          <p:nvPr/>
        </p:nvPicPr>
        <p:blipFill>
          <a:blip r:embed="rId14" cstate="screen"/>
          <a:stretch>
            <a:fillRect/>
          </a:stretch>
        </p:blipFill>
        <p:spPr>
          <a:xfrm>
            <a:off x="2895600" y="1371600"/>
            <a:ext cx="533400" cy="548014"/>
          </a:xfrm>
          <a:prstGeom prst="rect">
            <a:avLst/>
          </a:prstGeom>
        </p:spPr>
      </p:pic>
      <p:grpSp>
        <p:nvGrpSpPr>
          <p:cNvPr id="4" name="Group 27"/>
          <p:cNvGrpSpPr/>
          <p:nvPr/>
        </p:nvGrpSpPr>
        <p:grpSpPr>
          <a:xfrm>
            <a:off x="1600200" y="5638800"/>
            <a:ext cx="381000" cy="381000"/>
            <a:chOff x="685800" y="3352800"/>
            <a:chExt cx="2438400" cy="2438400"/>
          </a:xfrm>
        </p:grpSpPr>
        <p:sp>
          <p:nvSpPr>
            <p:cNvPr id="27" name="Rounded Rectangle 26"/>
            <p:cNvSpPr/>
            <p:nvPr/>
          </p:nvSpPr>
          <p:spPr>
            <a:xfrm>
              <a:off x="800100" y="3467100"/>
              <a:ext cx="2190750" cy="2171700"/>
            </a:xfrm>
            <a:prstGeom prst="roundRect">
              <a:avLst>
                <a:gd name="adj" fmla="val 997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pic>
          <p:nvPicPr>
            <p:cNvPr id="3094" name="Picture 22" descr="http://customergauge.com/wordpress/wp-content/uploads/2009/06/twitter_logo.jpg"/>
            <p:cNvPicPr>
              <a:picLocks noChangeAspect="1" noChangeArrowheads="1"/>
            </p:cNvPicPr>
            <p:nvPr/>
          </p:nvPicPr>
          <p:blipFill>
            <a:blip r:embed="rId15" cstate="screen">
              <a:clrChange>
                <a:clrFrom>
                  <a:srgbClr val="FFFFFF"/>
                </a:clrFrom>
                <a:clrTo>
                  <a:srgbClr val="FFFFFF">
                    <a:alpha val="0"/>
                  </a:srgbClr>
                </a:clrTo>
              </a:clrChange>
            </a:blip>
            <a:srcRect/>
            <a:stretch>
              <a:fillRect/>
            </a:stretch>
          </p:blipFill>
          <p:spPr bwMode="auto">
            <a:xfrm>
              <a:off x="685800" y="3352800"/>
              <a:ext cx="2438400" cy="2438400"/>
            </a:xfrm>
            <a:prstGeom prst="rect">
              <a:avLst/>
            </a:prstGeom>
            <a:noFill/>
          </p:spPr>
        </p:pic>
      </p:grpSp>
      <p:sp>
        <p:nvSpPr>
          <p:cNvPr id="29" name="TextBox 28"/>
          <p:cNvSpPr txBox="1"/>
          <p:nvPr/>
        </p:nvSpPr>
        <p:spPr>
          <a:xfrm>
            <a:off x="1219200" y="5943600"/>
            <a:ext cx="1111202" cy="261610"/>
          </a:xfrm>
          <a:prstGeom prst="rect">
            <a:avLst/>
          </a:prstGeom>
          <a:noFill/>
        </p:spPr>
        <p:txBody>
          <a:bodyPr wrap="none" rtlCol="0">
            <a:spAutoFit/>
          </a:bodyPr>
          <a:lstStyle/>
          <a:p>
            <a:r>
              <a:rPr lang="en-US" sz="1100" dirty="0" err="1" smtClean="0">
                <a:solidFill>
                  <a:schemeClr val="bg2"/>
                </a:solidFill>
                <a:effectLst/>
                <a:latin typeface="Calibri" pitchFamily="34" charset="0"/>
              </a:rPr>
              <a:t>DanielWRasmus</a:t>
            </a:r>
            <a:endParaRPr lang="en-US" sz="1100" dirty="0">
              <a:solidFill>
                <a:schemeClr val="bg2"/>
              </a:solidFill>
              <a:effectLst/>
              <a:latin typeface="Calibri" pitchFamily="34" charset="0"/>
            </a:endParaRPr>
          </a:p>
        </p:txBody>
      </p:sp>
      <p:sp>
        <p:nvSpPr>
          <p:cNvPr id="30" name="TextBox 29"/>
          <p:cNvSpPr txBox="1"/>
          <p:nvPr/>
        </p:nvSpPr>
        <p:spPr>
          <a:xfrm>
            <a:off x="2209800" y="5943600"/>
            <a:ext cx="2015295" cy="261610"/>
          </a:xfrm>
          <a:prstGeom prst="rect">
            <a:avLst/>
          </a:prstGeom>
          <a:noFill/>
        </p:spPr>
        <p:txBody>
          <a:bodyPr wrap="none" rtlCol="0">
            <a:spAutoFit/>
          </a:bodyPr>
          <a:lstStyle/>
          <a:p>
            <a:r>
              <a:rPr lang="en-US" sz="1100" dirty="0" smtClean="0">
                <a:solidFill>
                  <a:schemeClr val="bg2"/>
                </a:solidFill>
                <a:effectLst/>
                <a:latin typeface="Calibri" pitchFamily="34" charset="0"/>
              </a:rPr>
              <a:t>future-of-work.spaces.live.com</a:t>
            </a:r>
            <a:endParaRPr lang="en-US" sz="1100" dirty="0">
              <a:solidFill>
                <a:schemeClr val="bg2"/>
              </a:solidFill>
              <a:effectLst/>
              <a:latin typeface="Calibri" pitchFamily="34" charset="0"/>
            </a:endParaRPr>
          </a:p>
        </p:txBody>
      </p:sp>
      <p:pic>
        <p:nvPicPr>
          <p:cNvPr id="3096" name="Picture 24" descr="View your space"/>
          <p:cNvPicPr>
            <a:picLocks noChangeAspect="1" noChangeArrowheads="1"/>
          </p:cNvPicPr>
          <p:nvPr/>
        </p:nvPicPr>
        <p:blipFill>
          <a:blip r:embed="rId16" cstate="screen">
            <a:clrChange>
              <a:clrFrom>
                <a:srgbClr val="FDFDFD"/>
              </a:clrFrom>
              <a:clrTo>
                <a:srgbClr val="FDFDFD">
                  <a:alpha val="0"/>
                </a:srgbClr>
              </a:clrTo>
            </a:clrChange>
          </a:blip>
          <a:srcRect/>
          <a:stretch>
            <a:fillRect/>
          </a:stretch>
        </p:blipFill>
        <p:spPr bwMode="auto">
          <a:xfrm>
            <a:off x="2819400" y="5562600"/>
            <a:ext cx="457200" cy="457200"/>
          </a:xfrm>
          <a:prstGeom prst="rect">
            <a:avLst/>
          </a:prstGeom>
          <a:noFill/>
          <a:effectLst>
            <a:softEdge rad="12700"/>
          </a:effectLst>
        </p:spPr>
      </p:pic>
      <p:pic>
        <p:nvPicPr>
          <p:cNvPr id="38" name="Picture 37" descr="listeingwebsite.jpg"/>
          <p:cNvPicPr>
            <a:picLocks noChangeAspect="1"/>
          </p:cNvPicPr>
          <p:nvPr/>
        </p:nvPicPr>
        <p:blipFill>
          <a:blip r:embed="rId17" cstate="screen"/>
          <a:stretch>
            <a:fillRect/>
          </a:stretch>
        </p:blipFill>
        <p:spPr>
          <a:xfrm>
            <a:off x="142398" y="5105400"/>
            <a:ext cx="1099080" cy="971550"/>
          </a:xfrm>
          <a:prstGeom prst="rect">
            <a:avLst/>
          </a:prstGeom>
          <a:noFill/>
          <a:ln>
            <a:noFill/>
          </a:ln>
        </p:spPr>
      </p:pic>
      <p:pic>
        <p:nvPicPr>
          <p:cNvPr id="39" name="Picture 38" descr="times.png"/>
          <p:cNvPicPr>
            <a:picLocks noChangeAspect="1"/>
          </p:cNvPicPr>
          <p:nvPr/>
        </p:nvPicPr>
        <p:blipFill>
          <a:blip r:embed="rId18" cstate="screen"/>
          <a:stretch>
            <a:fillRect/>
          </a:stretch>
        </p:blipFill>
        <p:spPr>
          <a:xfrm>
            <a:off x="7887247" y="3867150"/>
            <a:ext cx="1104353" cy="1314450"/>
          </a:xfrm>
          <a:prstGeom prst="rect">
            <a:avLst/>
          </a:prstGeom>
        </p:spPr>
      </p:pic>
      <p:pic>
        <p:nvPicPr>
          <p:cNvPr id="41" name="Picture 40" descr="hillary clinton cover.jpg"/>
          <p:cNvPicPr>
            <a:picLocks noChangeAspect="1"/>
          </p:cNvPicPr>
          <p:nvPr/>
        </p:nvPicPr>
        <p:blipFill>
          <a:blip r:embed="rId19" cstate="screen"/>
          <a:stretch>
            <a:fillRect/>
          </a:stretch>
        </p:blipFill>
        <p:spPr>
          <a:xfrm>
            <a:off x="7302005" y="4267200"/>
            <a:ext cx="952115" cy="1149505"/>
          </a:xfrm>
          <a:prstGeom prst="rect">
            <a:avLst/>
          </a:prstGeom>
        </p:spPr>
      </p:pic>
      <p:pic>
        <p:nvPicPr>
          <p:cNvPr id="43" name="Picture 42" descr="understandingai.jpg"/>
          <p:cNvPicPr>
            <a:picLocks noChangeAspect="1"/>
          </p:cNvPicPr>
          <p:nvPr/>
        </p:nvPicPr>
        <p:blipFill>
          <a:blip r:embed="rId20" cstate="screen"/>
          <a:stretch>
            <a:fillRect/>
          </a:stretch>
        </p:blipFill>
        <p:spPr>
          <a:xfrm>
            <a:off x="76200" y="6181725"/>
            <a:ext cx="504861" cy="642392"/>
          </a:xfrm>
          <a:prstGeom prst="rect">
            <a:avLst/>
          </a:prstGeom>
          <a:effectLst>
            <a:outerShdw blurRad="50800" dist="38100" dir="2700000" algn="tl" rotWithShape="0">
              <a:prstClr val="black">
                <a:alpha val="40000"/>
              </a:prstClr>
            </a:outerShdw>
          </a:effectLst>
        </p:spPr>
      </p:pic>
      <p:pic>
        <p:nvPicPr>
          <p:cNvPr id="40" name="Picture 39" descr="CyberLife2.GIF"/>
          <p:cNvPicPr>
            <a:picLocks noChangeAspect="1"/>
          </p:cNvPicPr>
          <p:nvPr/>
        </p:nvPicPr>
        <p:blipFill>
          <a:blip r:embed="rId21" cstate="screen"/>
          <a:stretch>
            <a:fillRect/>
          </a:stretch>
        </p:blipFill>
        <p:spPr>
          <a:xfrm>
            <a:off x="977387" y="6181725"/>
            <a:ext cx="505439" cy="626745"/>
          </a:xfrm>
          <a:prstGeom prst="rect">
            <a:avLst/>
          </a:prstGeom>
          <a:effectLst>
            <a:outerShdw blurRad="50800" dist="38100" dir="2700000" algn="tl" rotWithShape="0">
              <a:prstClr val="black">
                <a:alpha val="40000"/>
              </a:prstClr>
            </a:outerShdw>
          </a:effectLst>
        </p:spPr>
      </p:pic>
      <p:pic>
        <p:nvPicPr>
          <p:cNvPr id="42" name="Picture 41" descr="objectscover.gif"/>
          <p:cNvPicPr>
            <a:picLocks noChangeAspect="1"/>
          </p:cNvPicPr>
          <p:nvPr/>
        </p:nvPicPr>
        <p:blipFill>
          <a:blip r:embed="rId22" cstate="screen"/>
          <a:stretch>
            <a:fillRect/>
          </a:stretch>
        </p:blipFill>
        <p:spPr>
          <a:xfrm>
            <a:off x="1804647" y="6181725"/>
            <a:ext cx="433728" cy="647700"/>
          </a:xfrm>
          <a:prstGeom prst="rect">
            <a:avLst/>
          </a:prstGeom>
          <a:effectLst>
            <a:outerShdw blurRad="50800" dist="38100" dir="2700000" algn="tl" rotWithShape="0">
              <a:prstClr val="black">
                <a:alpha val="40000"/>
              </a:prstClr>
            </a:outerShdw>
          </a:effectLst>
        </p:spPr>
      </p:pic>
      <p:pic>
        <p:nvPicPr>
          <p:cNvPr id="46" name="Picture 45" descr="cover.jpg"/>
          <p:cNvPicPr>
            <a:picLocks noChangeAspect="1"/>
          </p:cNvPicPr>
          <p:nvPr/>
        </p:nvPicPr>
        <p:blipFill>
          <a:blip r:embed="rId23" cstate="screen"/>
          <a:stretch>
            <a:fillRect/>
          </a:stretch>
        </p:blipFill>
        <p:spPr>
          <a:xfrm>
            <a:off x="6997206" y="4648200"/>
            <a:ext cx="883920" cy="1081102"/>
          </a:xfrm>
          <a:prstGeom prst="rect">
            <a:avLst/>
          </a:prstGeom>
        </p:spPr>
      </p:pic>
      <p:pic>
        <p:nvPicPr>
          <p:cNvPr id="47" name="Picture 46" descr="cover_0106.jpg"/>
          <p:cNvPicPr>
            <a:picLocks noChangeAspect="1"/>
          </p:cNvPicPr>
          <p:nvPr/>
        </p:nvPicPr>
        <p:blipFill>
          <a:blip r:embed="rId24" cstate="screen"/>
          <a:stretch>
            <a:fillRect/>
          </a:stretch>
        </p:blipFill>
        <p:spPr>
          <a:xfrm>
            <a:off x="6387606" y="4953000"/>
            <a:ext cx="880205" cy="1098550"/>
          </a:xfrm>
          <a:prstGeom prst="rect">
            <a:avLst/>
          </a:prstGeom>
        </p:spPr>
      </p:pic>
      <p:pic>
        <p:nvPicPr>
          <p:cNvPr id="36" name="Picture 35" descr="Listening-Rasmus.jpg"/>
          <p:cNvPicPr>
            <a:picLocks noChangeAspect="1"/>
          </p:cNvPicPr>
          <p:nvPr/>
        </p:nvPicPr>
        <p:blipFill>
          <a:blip r:embed="rId25" cstate="screen"/>
          <a:srcRect/>
          <a:stretch>
            <a:fillRect/>
          </a:stretch>
        </p:blipFill>
        <p:spPr>
          <a:xfrm>
            <a:off x="2615724" y="6181725"/>
            <a:ext cx="412273" cy="630227"/>
          </a:xfrm>
          <a:prstGeom prst="rect">
            <a:avLst/>
          </a:prstGeom>
          <a:effectLst>
            <a:outerShdw blurRad="50800" dist="38100" dir="2700000" algn="tl" rotWithShape="0">
              <a:prstClr val="black">
                <a:alpha val="40000"/>
              </a:prstClr>
            </a:outerShdw>
          </a:effectLst>
        </p:spPr>
      </p:pic>
      <p:grpSp>
        <p:nvGrpSpPr>
          <p:cNvPr id="5" name="Group 44"/>
          <p:cNvGrpSpPr/>
          <p:nvPr/>
        </p:nvGrpSpPr>
        <p:grpSpPr>
          <a:xfrm>
            <a:off x="3124200" y="6181725"/>
            <a:ext cx="685800" cy="685800"/>
            <a:chOff x="3505200" y="2057400"/>
            <a:chExt cx="2667000" cy="2667000"/>
          </a:xfrm>
          <a:effectLst>
            <a:outerShdw blurRad="50800" dist="38100" dir="2700000" algn="tl" rotWithShape="0">
              <a:prstClr val="black">
                <a:alpha val="40000"/>
              </a:prstClr>
            </a:outerShdw>
          </a:effectLst>
        </p:grpSpPr>
        <p:sp>
          <p:nvSpPr>
            <p:cNvPr id="44" name="Freeform 43"/>
            <p:cNvSpPr/>
            <p:nvPr/>
          </p:nvSpPr>
          <p:spPr>
            <a:xfrm>
              <a:off x="4076699" y="3324225"/>
              <a:ext cx="1704975" cy="1362075"/>
            </a:xfrm>
            <a:custGeom>
              <a:avLst/>
              <a:gdLst>
                <a:gd name="connsiteX0" fmla="*/ 0 w 1676400"/>
                <a:gd name="connsiteY0" fmla="*/ 47625 h 1362075"/>
                <a:gd name="connsiteX1" fmla="*/ 38100 w 1676400"/>
                <a:gd name="connsiteY1" fmla="*/ 1066800 h 1362075"/>
                <a:gd name="connsiteX2" fmla="*/ 238125 w 1676400"/>
                <a:gd name="connsiteY2" fmla="*/ 1209675 h 1362075"/>
                <a:gd name="connsiteX3" fmla="*/ 1228725 w 1676400"/>
                <a:gd name="connsiteY3" fmla="*/ 1219200 h 1362075"/>
                <a:gd name="connsiteX4" fmla="*/ 1304925 w 1676400"/>
                <a:gd name="connsiteY4" fmla="*/ 1362075 h 1362075"/>
                <a:gd name="connsiteX5" fmla="*/ 1628775 w 1676400"/>
                <a:gd name="connsiteY5" fmla="*/ 1352550 h 1362075"/>
                <a:gd name="connsiteX6" fmla="*/ 1676400 w 1676400"/>
                <a:gd name="connsiteY6" fmla="*/ 1266825 h 1362075"/>
                <a:gd name="connsiteX7" fmla="*/ 1571625 w 1676400"/>
                <a:gd name="connsiteY7" fmla="*/ 1190625 h 1362075"/>
                <a:gd name="connsiteX8" fmla="*/ 1533525 w 1676400"/>
                <a:gd name="connsiteY8" fmla="*/ 600075 h 1362075"/>
                <a:gd name="connsiteX9" fmla="*/ 1428750 w 1676400"/>
                <a:gd name="connsiteY9" fmla="*/ 581025 h 1362075"/>
                <a:gd name="connsiteX10" fmla="*/ 1362075 w 1676400"/>
                <a:gd name="connsiteY10" fmla="*/ 85725 h 1362075"/>
                <a:gd name="connsiteX11" fmla="*/ 28575 w 1676400"/>
                <a:gd name="connsiteY11" fmla="*/ 0 h 1362075"/>
                <a:gd name="connsiteX12" fmla="*/ 0 w 1676400"/>
                <a:gd name="connsiteY12" fmla="*/ 47625 h 1362075"/>
                <a:gd name="connsiteX0" fmla="*/ 66675 w 1743075"/>
                <a:gd name="connsiteY0" fmla="*/ 47625 h 1362075"/>
                <a:gd name="connsiteX1" fmla="*/ 0 w 1743075"/>
                <a:gd name="connsiteY1" fmla="*/ 1095375 h 1362075"/>
                <a:gd name="connsiteX2" fmla="*/ 304800 w 1743075"/>
                <a:gd name="connsiteY2" fmla="*/ 1209675 h 1362075"/>
                <a:gd name="connsiteX3" fmla="*/ 1295400 w 1743075"/>
                <a:gd name="connsiteY3" fmla="*/ 1219200 h 1362075"/>
                <a:gd name="connsiteX4" fmla="*/ 1371600 w 1743075"/>
                <a:gd name="connsiteY4" fmla="*/ 1362075 h 1362075"/>
                <a:gd name="connsiteX5" fmla="*/ 1695450 w 1743075"/>
                <a:gd name="connsiteY5" fmla="*/ 1352550 h 1362075"/>
                <a:gd name="connsiteX6" fmla="*/ 1743075 w 1743075"/>
                <a:gd name="connsiteY6" fmla="*/ 1266825 h 1362075"/>
                <a:gd name="connsiteX7" fmla="*/ 1638300 w 1743075"/>
                <a:gd name="connsiteY7" fmla="*/ 1190625 h 1362075"/>
                <a:gd name="connsiteX8" fmla="*/ 1600200 w 1743075"/>
                <a:gd name="connsiteY8" fmla="*/ 600075 h 1362075"/>
                <a:gd name="connsiteX9" fmla="*/ 1495425 w 1743075"/>
                <a:gd name="connsiteY9" fmla="*/ 581025 h 1362075"/>
                <a:gd name="connsiteX10" fmla="*/ 1428750 w 1743075"/>
                <a:gd name="connsiteY10" fmla="*/ 85725 h 1362075"/>
                <a:gd name="connsiteX11" fmla="*/ 95250 w 1743075"/>
                <a:gd name="connsiteY11" fmla="*/ 0 h 1362075"/>
                <a:gd name="connsiteX12" fmla="*/ 66675 w 1743075"/>
                <a:gd name="connsiteY12" fmla="*/ 47625 h 1362075"/>
                <a:gd name="connsiteX0" fmla="*/ 1 w 1743075"/>
                <a:gd name="connsiteY0" fmla="*/ 28575 h 1362075"/>
                <a:gd name="connsiteX1" fmla="*/ 0 w 1743075"/>
                <a:gd name="connsiteY1" fmla="*/ 1095375 h 1362075"/>
                <a:gd name="connsiteX2" fmla="*/ 304800 w 1743075"/>
                <a:gd name="connsiteY2" fmla="*/ 1209675 h 1362075"/>
                <a:gd name="connsiteX3" fmla="*/ 1295400 w 1743075"/>
                <a:gd name="connsiteY3" fmla="*/ 1219200 h 1362075"/>
                <a:gd name="connsiteX4" fmla="*/ 1371600 w 1743075"/>
                <a:gd name="connsiteY4" fmla="*/ 1362075 h 1362075"/>
                <a:gd name="connsiteX5" fmla="*/ 1695450 w 1743075"/>
                <a:gd name="connsiteY5" fmla="*/ 1352550 h 1362075"/>
                <a:gd name="connsiteX6" fmla="*/ 1743075 w 1743075"/>
                <a:gd name="connsiteY6" fmla="*/ 1266825 h 1362075"/>
                <a:gd name="connsiteX7" fmla="*/ 1638300 w 1743075"/>
                <a:gd name="connsiteY7" fmla="*/ 1190625 h 1362075"/>
                <a:gd name="connsiteX8" fmla="*/ 1600200 w 1743075"/>
                <a:gd name="connsiteY8" fmla="*/ 600075 h 1362075"/>
                <a:gd name="connsiteX9" fmla="*/ 1495425 w 1743075"/>
                <a:gd name="connsiteY9" fmla="*/ 581025 h 1362075"/>
                <a:gd name="connsiteX10" fmla="*/ 1428750 w 1743075"/>
                <a:gd name="connsiteY10" fmla="*/ 85725 h 1362075"/>
                <a:gd name="connsiteX11" fmla="*/ 95250 w 1743075"/>
                <a:gd name="connsiteY11" fmla="*/ 0 h 1362075"/>
                <a:gd name="connsiteX12" fmla="*/ 1 w 1743075"/>
                <a:gd name="connsiteY12" fmla="*/ 28575 h 1362075"/>
                <a:gd name="connsiteX0" fmla="*/ 1 w 1743075"/>
                <a:gd name="connsiteY0" fmla="*/ 28575 h 1362075"/>
                <a:gd name="connsiteX1" fmla="*/ 0 w 1743075"/>
                <a:gd name="connsiteY1" fmla="*/ 1095375 h 1362075"/>
                <a:gd name="connsiteX2" fmla="*/ 304800 w 1743075"/>
                <a:gd name="connsiteY2" fmla="*/ 1209675 h 1362075"/>
                <a:gd name="connsiteX3" fmla="*/ 1295400 w 1743075"/>
                <a:gd name="connsiteY3" fmla="*/ 1219200 h 1362075"/>
                <a:gd name="connsiteX4" fmla="*/ 1371600 w 1743075"/>
                <a:gd name="connsiteY4" fmla="*/ 1362075 h 1362075"/>
                <a:gd name="connsiteX5" fmla="*/ 1695450 w 1743075"/>
                <a:gd name="connsiteY5" fmla="*/ 1352550 h 1362075"/>
                <a:gd name="connsiteX6" fmla="*/ 1743075 w 1743075"/>
                <a:gd name="connsiteY6" fmla="*/ 1266825 h 1362075"/>
                <a:gd name="connsiteX7" fmla="*/ 1638300 w 1743075"/>
                <a:gd name="connsiteY7" fmla="*/ 1190625 h 1362075"/>
                <a:gd name="connsiteX8" fmla="*/ 1600200 w 1743075"/>
                <a:gd name="connsiteY8" fmla="*/ 600075 h 1362075"/>
                <a:gd name="connsiteX9" fmla="*/ 1495425 w 1743075"/>
                <a:gd name="connsiteY9" fmla="*/ 581025 h 1362075"/>
                <a:gd name="connsiteX10" fmla="*/ 1428750 w 1743075"/>
                <a:gd name="connsiteY10" fmla="*/ 85725 h 1362075"/>
                <a:gd name="connsiteX11" fmla="*/ 95250 w 1743075"/>
                <a:gd name="connsiteY11" fmla="*/ 0 h 1362075"/>
                <a:gd name="connsiteX12" fmla="*/ 1 w 1743075"/>
                <a:gd name="connsiteY12" fmla="*/ 28575 h 1362075"/>
                <a:gd name="connsiteX0" fmla="*/ 1 w 1743075"/>
                <a:gd name="connsiteY0" fmla="*/ 28575 h 1362075"/>
                <a:gd name="connsiteX1" fmla="*/ 0 w 1743075"/>
                <a:gd name="connsiteY1" fmla="*/ 1095375 h 1362075"/>
                <a:gd name="connsiteX2" fmla="*/ 304800 w 1743075"/>
                <a:gd name="connsiteY2" fmla="*/ 1209675 h 1362075"/>
                <a:gd name="connsiteX3" fmla="*/ 1295400 w 1743075"/>
                <a:gd name="connsiteY3" fmla="*/ 1219200 h 1362075"/>
                <a:gd name="connsiteX4" fmla="*/ 1371600 w 1743075"/>
                <a:gd name="connsiteY4" fmla="*/ 1362075 h 1362075"/>
                <a:gd name="connsiteX5" fmla="*/ 1695450 w 1743075"/>
                <a:gd name="connsiteY5" fmla="*/ 1352550 h 1362075"/>
                <a:gd name="connsiteX6" fmla="*/ 1743075 w 1743075"/>
                <a:gd name="connsiteY6" fmla="*/ 1266825 h 1362075"/>
                <a:gd name="connsiteX7" fmla="*/ 1638300 w 1743075"/>
                <a:gd name="connsiteY7" fmla="*/ 1190625 h 1362075"/>
                <a:gd name="connsiteX8" fmla="*/ 1600200 w 1743075"/>
                <a:gd name="connsiteY8" fmla="*/ 600075 h 1362075"/>
                <a:gd name="connsiteX9" fmla="*/ 1495425 w 1743075"/>
                <a:gd name="connsiteY9" fmla="*/ 581025 h 1362075"/>
                <a:gd name="connsiteX10" fmla="*/ 1428750 w 1743075"/>
                <a:gd name="connsiteY10" fmla="*/ 85725 h 1362075"/>
                <a:gd name="connsiteX11" fmla="*/ 95250 w 1743075"/>
                <a:gd name="connsiteY11" fmla="*/ 0 h 1362075"/>
                <a:gd name="connsiteX12" fmla="*/ 1 w 1743075"/>
                <a:gd name="connsiteY12" fmla="*/ 28575 h 1362075"/>
                <a:gd name="connsiteX0" fmla="*/ 47626 w 1743075"/>
                <a:gd name="connsiteY0" fmla="*/ 47625 h 1362075"/>
                <a:gd name="connsiteX1" fmla="*/ 0 w 1743075"/>
                <a:gd name="connsiteY1" fmla="*/ 1095375 h 1362075"/>
                <a:gd name="connsiteX2" fmla="*/ 304800 w 1743075"/>
                <a:gd name="connsiteY2" fmla="*/ 1209675 h 1362075"/>
                <a:gd name="connsiteX3" fmla="*/ 1295400 w 1743075"/>
                <a:gd name="connsiteY3" fmla="*/ 1219200 h 1362075"/>
                <a:gd name="connsiteX4" fmla="*/ 1371600 w 1743075"/>
                <a:gd name="connsiteY4" fmla="*/ 1362075 h 1362075"/>
                <a:gd name="connsiteX5" fmla="*/ 1695450 w 1743075"/>
                <a:gd name="connsiteY5" fmla="*/ 1352550 h 1362075"/>
                <a:gd name="connsiteX6" fmla="*/ 1743075 w 1743075"/>
                <a:gd name="connsiteY6" fmla="*/ 1266825 h 1362075"/>
                <a:gd name="connsiteX7" fmla="*/ 1638300 w 1743075"/>
                <a:gd name="connsiteY7" fmla="*/ 1190625 h 1362075"/>
                <a:gd name="connsiteX8" fmla="*/ 1600200 w 1743075"/>
                <a:gd name="connsiteY8" fmla="*/ 600075 h 1362075"/>
                <a:gd name="connsiteX9" fmla="*/ 1495425 w 1743075"/>
                <a:gd name="connsiteY9" fmla="*/ 581025 h 1362075"/>
                <a:gd name="connsiteX10" fmla="*/ 1428750 w 1743075"/>
                <a:gd name="connsiteY10" fmla="*/ 85725 h 1362075"/>
                <a:gd name="connsiteX11" fmla="*/ 95250 w 1743075"/>
                <a:gd name="connsiteY11" fmla="*/ 0 h 1362075"/>
                <a:gd name="connsiteX12" fmla="*/ 47626 w 1743075"/>
                <a:gd name="connsiteY12" fmla="*/ 47625 h 1362075"/>
                <a:gd name="connsiteX0" fmla="*/ 47626 w 1743075"/>
                <a:gd name="connsiteY0" fmla="*/ 47625 h 1362075"/>
                <a:gd name="connsiteX1" fmla="*/ 0 w 1743075"/>
                <a:gd name="connsiteY1" fmla="*/ 1095375 h 1362075"/>
                <a:gd name="connsiteX2" fmla="*/ 304800 w 1743075"/>
                <a:gd name="connsiteY2" fmla="*/ 1209675 h 1362075"/>
                <a:gd name="connsiteX3" fmla="*/ 1295400 w 1743075"/>
                <a:gd name="connsiteY3" fmla="*/ 1219200 h 1362075"/>
                <a:gd name="connsiteX4" fmla="*/ 1371600 w 1743075"/>
                <a:gd name="connsiteY4" fmla="*/ 1362075 h 1362075"/>
                <a:gd name="connsiteX5" fmla="*/ 1695450 w 1743075"/>
                <a:gd name="connsiteY5" fmla="*/ 1352550 h 1362075"/>
                <a:gd name="connsiteX6" fmla="*/ 1743075 w 1743075"/>
                <a:gd name="connsiteY6" fmla="*/ 1266825 h 1362075"/>
                <a:gd name="connsiteX7" fmla="*/ 1638300 w 1743075"/>
                <a:gd name="connsiteY7" fmla="*/ 1190625 h 1362075"/>
                <a:gd name="connsiteX8" fmla="*/ 1600200 w 1743075"/>
                <a:gd name="connsiteY8" fmla="*/ 600075 h 1362075"/>
                <a:gd name="connsiteX9" fmla="*/ 1495425 w 1743075"/>
                <a:gd name="connsiteY9" fmla="*/ 581025 h 1362075"/>
                <a:gd name="connsiteX10" fmla="*/ 1428750 w 1743075"/>
                <a:gd name="connsiteY10" fmla="*/ 85725 h 1362075"/>
                <a:gd name="connsiteX11" fmla="*/ 95250 w 1743075"/>
                <a:gd name="connsiteY11" fmla="*/ 0 h 1362075"/>
                <a:gd name="connsiteX12" fmla="*/ 47626 w 1743075"/>
                <a:gd name="connsiteY12" fmla="*/ 47625 h 1362075"/>
                <a:gd name="connsiteX0" fmla="*/ 47625 w 1743074"/>
                <a:gd name="connsiteY0" fmla="*/ 47625 h 1362075"/>
                <a:gd name="connsiteX1" fmla="*/ 0 w 1743074"/>
                <a:gd name="connsiteY1" fmla="*/ 1019175 h 1362075"/>
                <a:gd name="connsiteX2" fmla="*/ 304799 w 1743074"/>
                <a:gd name="connsiteY2" fmla="*/ 1209675 h 1362075"/>
                <a:gd name="connsiteX3" fmla="*/ 1295399 w 1743074"/>
                <a:gd name="connsiteY3" fmla="*/ 1219200 h 1362075"/>
                <a:gd name="connsiteX4" fmla="*/ 1371599 w 1743074"/>
                <a:gd name="connsiteY4" fmla="*/ 1362075 h 1362075"/>
                <a:gd name="connsiteX5" fmla="*/ 1695449 w 1743074"/>
                <a:gd name="connsiteY5" fmla="*/ 1352550 h 1362075"/>
                <a:gd name="connsiteX6" fmla="*/ 1743074 w 1743074"/>
                <a:gd name="connsiteY6" fmla="*/ 1266825 h 1362075"/>
                <a:gd name="connsiteX7" fmla="*/ 1638299 w 1743074"/>
                <a:gd name="connsiteY7" fmla="*/ 1190625 h 1362075"/>
                <a:gd name="connsiteX8" fmla="*/ 1600199 w 1743074"/>
                <a:gd name="connsiteY8" fmla="*/ 600075 h 1362075"/>
                <a:gd name="connsiteX9" fmla="*/ 1495424 w 1743074"/>
                <a:gd name="connsiteY9" fmla="*/ 581025 h 1362075"/>
                <a:gd name="connsiteX10" fmla="*/ 1428749 w 1743074"/>
                <a:gd name="connsiteY10" fmla="*/ 85725 h 1362075"/>
                <a:gd name="connsiteX11" fmla="*/ 95249 w 1743074"/>
                <a:gd name="connsiteY11" fmla="*/ 0 h 1362075"/>
                <a:gd name="connsiteX12" fmla="*/ 47625 w 1743074"/>
                <a:gd name="connsiteY12" fmla="*/ 47625 h 1362075"/>
                <a:gd name="connsiteX0" fmla="*/ 9525 w 1704974"/>
                <a:gd name="connsiteY0" fmla="*/ 47625 h 1362075"/>
                <a:gd name="connsiteX1" fmla="*/ 38099 w 1704974"/>
                <a:gd name="connsiteY1" fmla="*/ 942975 h 1362075"/>
                <a:gd name="connsiteX2" fmla="*/ 266699 w 1704974"/>
                <a:gd name="connsiteY2" fmla="*/ 1209675 h 1362075"/>
                <a:gd name="connsiteX3" fmla="*/ 1257299 w 1704974"/>
                <a:gd name="connsiteY3" fmla="*/ 1219200 h 1362075"/>
                <a:gd name="connsiteX4" fmla="*/ 1333499 w 1704974"/>
                <a:gd name="connsiteY4" fmla="*/ 1362075 h 1362075"/>
                <a:gd name="connsiteX5" fmla="*/ 1657349 w 1704974"/>
                <a:gd name="connsiteY5" fmla="*/ 1352550 h 1362075"/>
                <a:gd name="connsiteX6" fmla="*/ 1704974 w 1704974"/>
                <a:gd name="connsiteY6" fmla="*/ 1266825 h 1362075"/>
                <a:gd name="connsiteX7" fmla="*/ 1600199 w 1704974"/>
                <a:gd name="connsiteY7" fmla="*/ 1190625 h 1362075"/>
                <a:gd name="connsiteX8" fmla="*/ 1562099 w 1704974"/>
                <a:gd name="connsiteY8" fmla="*/ 600075 h 1362075"/>
                <a:gd name="connsiteX9" fmla="*/ 1457324 w 1704974"/>
                <a:gd name="connsiteY9" fmla="*/ 581025 h 1362075"/>
                <a:gd name="connsiteX10" fmla="*/ 1390649 w 1704974"/>
                <a:gd name="connsiteY10" fmla="*/ 85725 h 1362075"/>
                <a:gd name="connsiteX11" fmla="*/ 57149 w 1704974"/>
                <a:gd name="connsiteY11" fmla="*/ 0 h 1362075"/>
                <a:gd name="connsiteX12" fmla="*/ 9525 w 1704974"/>
                <a:gd name="connsiteY12" fmla="*/ 47625 h 1362075"/>
                <a:gd name="connsiteX0" fmla="*/ 9526 w 1704975"/>
                <a:gd name="connsiteY0" fmla="*/ 47625 h 1362075"/>
                <a:gd name="connsiteX1" fmla="*/ 0 w 1704975"/>
                <a:gd name="connsiteY1" fmla="*/ 1047750 h 1362075"/>
                <a:gd name="connsiteX2" fmla="*/ 266700 w 1704975"/>
                <a:gd name="connsiteY2" fmla="*/ 1209675 h 1362075"/>
                <a:gd name="connsiteX3" fmla="*/ 1257300 w 1704975"/>
                <a:gd name="connsiteY3" fmla="*/ 1219200 h 1362075"/>
                <a:gd name="connsiteX4" fmla="*/ 1333500 w 1704975"/>
                <a:gd name="connsiteY4" fmla="*/ 1362075 h 1362075"/>
                <a:gd name="connsiteX5" fmla="*/ 1657350 w 1704975"/>
                <a:gd name="connsiteY5" fmla="*/ 1352550 h 1362075"/>
                <a:gd name="connsiteX6" fmla="*/ 1704975 w 1704975"/>
                <a:gd name="connsiteY6" fmla="*/ 1266825 h 1362075"/>
                <a:gd name="connsiteX7" fmla="*/ 1600200 w 1704975"/>
                <a:gd name="connsiteY7" fmla="*/ 1190625 h 1362075"/>
                <a:gd name="connsiteX8" fmla="*/ 1562100 w 1704975"/>
                <a:gd name="connsiteY8" fmla="*/ 600075 h 1362075"/>
                <a:gd name="connsiteX9" fmla="*/ 1457325 w 1704975"/>
                <a:gd name="connsiteY9" fmla="*/ 581025 h 1362075"/>
                <a:gd name="connsiteX10" fmla="*/ 1390650 w 1704975"/>
                <a:gd name="connsiteY10" fmla="*/ 85725 h 1362075"/>
                <a:gd name="connsiteX11" fmla="*/ 57150 w 1704975"/>
                <a:gd name="connsiteY11" fmla="*/ 0 h 1362075"/>
                <a:gd name="connsiteX12" fmla="*/ 9526 w 1704975"/>
                <a:gd name="connsiteY12" fmla="*/ 47625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4975" h="1362075">
                  <a:moveTo>
                    <a:pt x="9526" y="47625"/>
                  </a:moveTo>
                  <a:cubicBezTo>
                    <a:pt x="1" y="441325"/>
                    <a:pt x="0" y="692150"/>
                    <a:pt x="0" y="1047750"/>
                  </a:cubicBezTo>
                  <a:lnTo>
                    <a:pt x="266700" y="1209675"/>
                  </a:lnTo>
                  <a:lnTo>
                    <a:pt x="1257300" y="1219200"/>
                  </a:lnTo>
                  <a:lnTo>
                    <a:pt x="1333500" y="1362075"/>
                  </a:lnTo>
                  <a:lnTo>
                    <a:pt x="1657350" y="1352550"/>
                  </a:lnTo>
                  <a:lnTo>
                    <a:pt x="1704975" y="1266825"/>
                  </a:lnTo>
                  <a:lnTo>
                    <a:pt x="1600200" y="1190625"/>
                  </a:lnTo>
                  <a:lnTo>
                    <a:pt x="1562100" y="600075"/>
                  </a:lnTo>
                  <a:lnTo>
                    <a:pt x="1457325" y="581025"/>
                  </a:lnTo>
                  <a:lnTo>
                    <a:pt x="1390650" y="85725"/>
                  </a:lnTo>
                  <a:lnTo>
                    <a:pt x="57150" y="0"/>
                  </a:lnTo>
                  <a:lnTo>
                    <a:pt x="9526" y="4762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pic>
          <p:nvPicPr>
            <p:cNvPr id="37" name="Picture 36" descr="listening on kindle.jpg"/>
            <p:cNvPicPr>
              <a:picLocks noChangeAspect="1"/>
            </p:cNvPicPr>
            <p:nvPr/>
          </p:nvPicPr>
          <p:blipFill>
            <a:blip r:embed="rId26" cstate="screen">
              <a:clrChange>
                <a:clrFrom>
                  <a:srgbClr val="FFFFFF"/>
                </a:clrFrom>
                <a:clrTo>
                  <a:srgbClr val="FFFFFF">
                    <a:alpha val="0"/>
                  </a:srgbClr>
                </a:clrTo>
              </a:clrChange>
            </a:blip>
            <a:stretch>
              <a:fillRect/>
            </a:stretch>
          </p:blipFill>
          <p:spPr>
            <a:xfrm>
              <a:off x="3505200" y="2057400"/>
              <a:ext cx="2667000" cy="2667000"/>
            </a:xfrm>
            <a:prstGeom prst="rect">
              <a:avLst/>
            </a:prstGeom>
          </p:spPr>
        </p:pic>
      </p:grpSp>
      <p:sp>
        <p:nvSpPr>
          <p:cNvPr id="48" name="TextBox 47"/>
          <p:cNvSpPr txBox="1"/>
          <p:nvPr/>
        </p:nvSpPr>
        <p:spPr>
          <a:xfrm>
            <a:off x="-9525" y="1504950"/>
            <a:ext cx="1028102" cy="338554"/>
          </a:xfrm>
          <a:prstGeom prst="rect">
            <a:avLst/>
          </a:prstGeom>
          <a:noFill/>
        </p:spPr>
        <p:txBody>
          <a:bodyPr wrap="none" rtlCol="0">
            <a:spAutoFit/>
          </a:bodyPr>
          <a:lstStyle/>
          <a:p>
            <a:r>
              <a:rPr lang="en-US" sz="1600" b="1" dirty="0" smtClean="0">
                <a:solidFill>
                  <a:schemeClr val="bg2"/>
                </a:solidFill>
                <a:effectLst/>
                <a:latin typeface="Calibri" pitchFamily="34" charset="0"/>
              </a:rPr>
              <a:t>Education</a:t>
            </a:r>
            <a:endParaRPr lang="en-US" sz="1600" b="1" dirty="0">
              <a:solidFill>
                <a:schemeClr val="bg2"/>
              </a:solidFill>
              <a:effectLst/>
              <a:latin typeface="Calibri" pitchFamily="34" charset="0"/>
            </a:endParaRPr>
          </a:p>
        </p:txBody>
      </p:sp>
      <p:sp>
        <p:nvSpPr>
          <p:cNvPr id="55" name="Bent Arrow 54"/>
          <p:cNvSpPr/>
          <p:nvPr/>
        </p:nvSpPr>
        <p:spPr>
          <a:xfrm flipV="1">
            <a:off x="5907156" y="946204"/>
            <a:ext cx="1143000" cy="1905000"/>
          </a:xfrm>
          <a:prstGeom prst="bentArrow">
            <a:avLst>
              <a:gd name="adj1" fmla="val 25000"/>
              <a:gd name="adj2" fmla="val 25000"/>
              <a:gd name="adj3" fmla="val 25000"/>
              <a:gd name="adj4" fmla="val 48750"/>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sp>
        <p:nvSpPr>
          <p:cNvPr id="56" name="Rectangle 55"/>
          <p:cNvSpPr/>
          <p:nvPr/>
        </p:nvSpPr>
        <p:spPr>
          <a:xfrm>
            <a:off x="5257800" y="685800"/>
            <a:ext cx="1752600" cy="304800"/>
          </a:xfrm>
          <a:prstGeom prst="rect">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pic>
        <p:nvPicPr>
          <p:cNvPr id="3099" name="Picture 27" descr="C:\Users\Dan Rasmus\AppData\Local\Microsoft\Windows\Temporary Internet Files\Content.IE5\7J6Y2BYF\MCj04315550000[1].png"/>
          <p:cNvPicPr>
            <a:picLocks noChangeAspect="1" noChangeArrowheads="1"/>
          </p:cNvPicPr>
          <p:nvPr/>
        </p:nvPicPr>
        <p:blipFill>
          <a:blip r:embed="rId27" cstate="screen"/>
          <a:srcRect/>
          <a:stretch>
            <a:fillRect/>
          </a:stretch>
        </p:blipFill>
        <p:spPr bwMode="auto">
          <a:xfrm>
            <a:off x="6372225" y="1476375"/>
            <a:ext cx="257175" cy="257175"/>
          </a:xfrm>
          <a:prstGeom prst="rect">
            <a:avLst/>
          </a:prstGeom>
          <a:noFill/>
        </p:spPr>
      </p:pic>
      <p:sp>
        <p:nvSpPr>
          <p:cNvPr id="58" name="TextBox 57"/>
          <p:cNvSpPr txBox="1"/>
          <p:nvPr/>
        </p:nvSpPr>
        <p:spPr>
          <a:xfrm>
            <a:off x="6553200" y="1447800"/>
            <a:ext cx="1164037" cy="276999"/>
          </a:xfrm>
          <a:prstGeom prst="rect">
            <a:avLst/>
          </a:prstGeom>
          <a:noFill/>
        </p:spPr>
        <p:txBody>
          <a:bodyPr wrap="none" rtlCol="0">
            <a:spAutoFit/>
          </a:bodyPr>
          <a:lstStyle/>
          <a:p>
            <a:r>
              <a:rPr lang="en-US" sz="1200" dirty="0" smtClean="0">
                <a:effectLst/>
                <a:latin typeface="Calibri" pitchFamily="34" charset="0"/>
              </a:rPr>
              <a:t>economist.com</a:t>
            </a:r>
          </a:p>
        </p:txBody>
      </p:sp>
      <p:sp>
        <p:nvSpPr>
          <p:cNvPr id="59" name="TextBox 58"/>
          <p:cNvSpPr txBox="1"/>
          <p:nvPr/>
        </p:nvSpPr>
        <p:spPr>
          <a:xfrm>
            <a:off x="6657975" y="1733550"/>
            <a:ext cx="1297919" cy="276999"/>
          </a:xfrm>
          <a:prstGeom prst="rect">
            <a:avLst/>
          </a:prstGeom>
          <a:noFill/>
        </p:spPr>
        <p:txBody>
          <a:bodyPr wrap="none" rtlCol="0">
            <a:spAutoFit/>
          </a:bodyPr>
          <a:lstStyle/>
          <a:p>
            <a:r>
              <a:rPr lang="en-US" sz="1200" dirty="0" smtClean="0">
                <a:effectLst/>
                <a:latin typeface="Calibri" pitchFamily="34" charset="0"/>
              </a:rPr>
              <a:t>newscientist.com</a:t>
            </a:r>
          </a:p>
        </p:txBody>
      </p:sp>
      <p:pic>
        <p:nvPicPr>
          <p:cNvPr id="61" name="Picture 27" descr="C:\Users\Dan Rasmus\AppData\Local\Microsoft\Windows\Temporary Internet Files\Content.IE5\7J6Y2BYF\MCj04315550000[1].png"/>
          <p:cNvPicPr>
            <a:picLocks noChangeAspect="1" noChangeArrowheads="1"/>
          </p:cNvPicPr>
          <p:nvPr/>
        </p:nvPicPr>
        <p:blipFill>
          <a:blip r:embed="rId27" cstate="screen"/>
          <a:srcRect/>
          <a:stretch>
            <a:fillRect/>
          </a:stretch>
        </p:blipFill>
        <p:spPr bwMode="auto">
          <a:xfrm>
            <a:off x="6477000" y="1752600"/>
            <a:ext cx="257175" cy="257175"/>
          </a:xfrm>
          <a:prstGeom prst="rect">
            <a:avLst/>
          </a:prstGeom>
          <a:noFill/>
        </p:spPr>
      </p:pic>
      <p:sp>
        <p:nvSpPr>
          <p:cNvPr id="62" name="Bent Arrow 61"/>
          <p:cNvSpPr/>
          <p:nvPr/>
        </p:nvSpPr>
        <p:spPr>
          <a:xfrm flipV="1">
            <a:off x="5867400" y="2552367"/>
            <a:ext cx="1089991" cy="1410031"/>
          </a:xfrm>
          <a:prstGeom prst="bentArrow">
            <a:avLst>
              <a:gd name="adj1" fmla="val 25000"/>
              <a:gd name="adj2" fmla="val 25000"/>
              <a:gd name="adj3" fmla="val 25000"/>
              <a:gd name="adj4" fmla="val 48750"/>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sp>
        <p:nvSpPr>
          <p:cNvPr id="64" name="Bent Arrow 63"/>
          <p:cNvSpPr/>
          <p:nvPr/>
        </p:nvSpPr>
        <p:spPr>
          <a:xfrm flipH="1" flipV="1">
            <a:off x="5017272" y="978010"/>
            <a:ext cx="1131073" cy="1905000"/>
          </a:xfrm>
          <a:prstGeom prst="bentArrow">
            <a:avLst>
              <a:gd name="adj1" fmla="val 25000"/>
              <a:gd name="adj2" fmla="val 25000"/>
              <a:gd name="adj3" fmla="val 25000"/>
              <a:gd name="adj4" fmla="val 48750"/>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pic>
        <p:nvPicPr>
          <p:cNvPr id="3100" name="Picture 28" descr="C:\Users\Dan Rasmus\AppData\Local\Microsoft\Windows\Temporary Internet Files\Content.IE5\OQ3PX9OD\MCj04375450000[1].wmf"/>
          <p:cNvPicPr>
            <a:picLocks noChangeAspect="1" noChangeArrowheads="1"/>
          </p:cNvPicPr>
          <p:nvPr/>
        </p:nvPicPr>
        <p:blipFill>
          <a:blip r:embed="rId28" cstate="screen"/>
          <a:srcRect/>
          <a:stretch>
            <a:fillRect/>
          </a:stretch>
        </p:blipFill>
        <p:spPr bwMode="auto">
          <a:xfrm>
            <a:off x="5029200" y="990600"/>
            <a:ext cx="815941" cy="663575"/>
          </a:xfrm>
          <a:prstGeom prst="rect">
            <a:avLst/>
          </a:prstGeom>
          <a:noFill/>
        </p:spPr>
      </p:pic>
      <p:sp>
        <p:nvSpPr>
          <p:cNvPr id="67" name="TextBox 66"/>
          <p:cNvSpPr txBox="1"/>
          <p:nvPr/>
        </p:nvSpPr>
        <p:spPr>
          <a:xfrm>
            <a:off x="4953000" y="1524000"/>
            <a:ext cx="951286" cy="276999"/>
          </a:xfrm>
          <a:prstGeom prst="rect">
            <a:avLst/>
          </a:prstGeom>
          <a:noFill/>
        </p:spPr>
        <p:txBody>
          <a:bodyPr wrap="none" rtlCol="0">
            <a:spAutoFit/>
          </a:bodyPr>
          <a:lstStyle/>
          <a:p>
            <a:r>
              <a:rPr lang="en-US" sz="1200" dirty="0" smtClean="0">
                <a:effectLst/>
                <a:latin typeface="Calibri" pitchFamily="34" charset="0"/>
              </a:rPr>
              <a:t>conferences</a:t>
            </a:r>
          </a:p>
        </p:txBody>
      </p:sp>
      <p:sp>
        <p:nvSpPr>
          <p:cNvPr id="68" name="TextBox 67"/>
          <p:cNvSpPr txBox="1"/>
          <p:nvPr/>
        </p:nvSpPr>
        <p:spPr>
          <a:xfrm>
            <a:off x="6172200" y="1143000"/>
            <a:ext cx="1291187" cy="276999"/>
          </a:xfrm>
          <a:prstGeom prst="rect">
            <a:avLst/>
          </a:prstGeom>
          <a:noFill/>
        </p:spPr>
        <p:txBody>
          <a:bodyPr wrap="none" rtlCol="0">
            <a:spAutoFit/>
          </a:bodyPr>
          <a:lstStyle/>
          <a:p>
            <a:r>
              <a:rPr lang="en-US" sz="1200" dirty="0" smtClean="0">
                <a:effectLst/>
                <a:latin typeface="Calibri" pitchFamily="34" charset="0"/>
              </a:rPr>
              <a:t>Read, listen, read</a:t>
            </a:r>
          </a:p>
        </p:txBody>
      </p:sp>
      <p:sp>
        <p:nvSpPr>
          <p:cNvPr id="69" name="TextBox 68"/>
          <p:cNvSpPr txBox="1"/>
          <p:nvPr/>
        </p:nvSpPr>
        <p:spPr>
          <a:xfrm>
            <a:off x="6781800" y="2057400"/>
            <a:ext cx="706219" cy="276999"/>
          </a:xfrm>
          <a:prstGeom prst="rect">
            <a:avLst/>
          </a:prstGeom>
          <a:noFill/>
        </p:spPr>
        <p:txBody>
          <a:bodyPr wrap="none" rtlCol="0">
            <a:spAutoFit/>
          </a:bodyPr>
          <a:lstStyle/>
          <a:p>
            <a:r>
              <a:rPr lang="en-US" sz="1200" dirty="0" smtClean="0">
                <a:effectLst/>
                <a:latin typeface="Calibri" pitchFamily="34" charset="0"/>
              </a:rPr>
              <a:t>NPR.org</a:t>
            </a:r>
          </a:p>
        </p:txBody>
      </p:sp>
      <p:pic>
        <p:nvPicPr>
          <p:cNvPr id="70" name="Picture 27" descr="C:\Users\Dan Rasmus\AppData\Local\Microsoft\Windows\Temporary Internet Files\Content.IE5\7J6Y2BYF\MCj04315550000[1].png"/>
          <p:cNvPicPr>
            <a:picLocks noChangeAspect="1" noChangeArrowheads="1"/>
          </p:cNvPicPr>
          <p:nvPr/>
        </p:nvPicPr>
        <p:blipFill>
          <a:blip r:embed="rId27" cstate="screen"/>
          <a:srcRect/>
          <a:stretch>
            <a:fillRect/>
          </a:stretch>
        </p:blipFill>
        <p:spPr bwMode="auto">
          <a:xfrm>
            <a:off x="6600825" y="2076450"/>
            <a:ext cx="257175" cy="257175"/>
          </a:xfrm>
          <a:prstGeom prst="rect">
            <a:avLst/>
          </a:prstGeom>
          <a:noFill/>
        </p:spPr>
      </p:pic>
      <p:sp>
        <p:nvSpPr>
          <p:cNvPr id="71" name="TextBox 70"/>
          <p:cNvSpPr txBox="1"/>
          <p:nvPr/>
        </p:nvSpPr>
        <p:spPr>
          <a:xfrm>
            <a:off x="6934200" y="2352675"/>
            <a:ext cx="632737" cy="276999"/>
          </a:xfrm>
          <a:prstGeom prst="rect">
            <a:avLst/>
          </a:prstGeom>
          <a:noFill/>
        </p:spPr>
        <p:txBody>
          <a:bodyPr wrap="none" rtlCol="0">
            <a:spAutoFit/>
          </a:bodyPr>
          <a:lstStyle/>
          <a:p>
            <a:r>
              <a:rPr lang="en-US" sz="1200" dirty="0" smtClean="0">
                <a:effectLst/>
                <a:latin typeface="Calibri" pitchFamily="34" charset="0"/>
              </a:rPr>
              <a:t>FT.com</a:t>
            </a:r>
          </a:p>
        </p:txBody>
      </p:sp>
      <p:pic>
        <p:nvPicPr>
          <p:cNvPr id="72" name="Picture 27" descr="C:\Users\Dan Rasmus\AppData\Local\Microsoft\Windows\Temporary Internet Files\Content.IE5\7J6Y2BYF\MCj04315550000[1].png"/>
          <p:cNvPicPr>
            <a:picLocks noChangeAspect="1" noChangeArrowheads="1"/>
          </p:cNvPicPr>
          <p:nvPr/>
        </p:nvPicPr>
        <p:blipFill>
          <a:blip r:embed="rId27" cstate="screen"/>
          <a:srcRect/>
          <a:stretch>
            <a:fillRect/>
          </a:stretch>
        </p:blipFill>
        <p:spPr bwMode="auto">
          <a:xfrm>
            <a:off x="6753225" y="2371725"/>
            <a:ext cx="257175" cy="257175"/>
          </a:xfrm>
          <a:prstGeom prst="rect">
            <a:avLst/>
          </a:prstGeom>
          <a:noFill/>
        </p:spPr>
      </p:pic>
      <p:sp>
        <p:nvSpPr>
          <p:cNvPr id="73" name="Bent Arrow 72"/>
          <p:cNvSpPr/>
          <p:nvPr/>
        </p:nvSpPr>
        <p:spPr>
          <a:xfrm flipH="1" flipV="1">
            <a:off x="5023262" y="4343400"/>
            <a:ext cx="1143000" cy="1905000"/>
          </a:xfrm>
          <a:prstGeom prst="bentArrow">
            <a:avLst>
              <a:gd name="adj1" fmla="val 25000"/>
              <a:gd name="adj2" fmla="val 25000"/>
              <a:gd name="adj3" fmla="val 25000"/>
              <a:gd name="adj4" fmla="val 48750"/>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sp>
        <p:nvSpPr>
          <p:cNvPr id="74" name="TextBox 73"/>
          <p:cNvSpPr txBox="1"/>
          <p:nvPr/>
        </p:nvSpPr>
        <p:spPr>
          <a:xfrm>
            <a:off x="4800600" y="2590800"/>
            <a:ext cx="930063" cy="276999"/>
          </a:xfrm>
          <a:prstGeom prst="rect">
            <a:avLst/>
          </a:prstGeom>
          <a:noFill/>
        </p:spPr>
        <p:txBody>
          <a:bodyPr wrap="none" rtlCol="0">
            <a:spAutoFit/>
          </a:bodyPr>
          <a:lstStyle/>
          <a:p>
            <a:r>
              <a:rPr lang="en-US" sz="1200" dirty="0" smtClean="0">
                <a:latin typeface="Calibri" pitchFamily="34" charset="0"/>
              </a:rPr>
              <a:t>Community</a:t>
            </a:r>
          </a:p>
        </p:txBody>
      </p:sp>
      <p:sp>
        <p:nvSpPr>
          <p:cNvPr id="3101"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02" name="Rectangle 30"/>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03" name="Rectangle 3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 name="Bent Arrow 81"/>
          <p:cNvSpPr/>
          <p:nvPr/>
        </p:nvSpPr>
        <p:spPr>
          <a:xfrm flipV="1">
            <a:off x="5876925" y="2895600"/>
            <a:ext cx="1175882" cy="3657600"/>
          </a:xfrm>
          <a:prstGeom prst="bentArrow">
            <a:avLst>
              <a:gd name="adj1" fmla="val 25000"/>
              <a:gd name="adj2" fmla="val 25000"/>
              <a:gd name="adj3" fmla="val 25000"/>
              <a:gd name="adj4" fmla="val 48750"/>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sp>
        <p:nvSpPr>
          <p:cNvPr id="83" name="TextBox 82"/>
          <p:cNvSpPr txBox="1"/>
          <p:nvPr/>
        </p:nvSpPr>
        <p:spPr>
          <a:xfrm>
            <a:off x="5562600" y="5638800"/>
            <a:ext cx="789319" cy="400110"/>
          </a:xfrm>
          <a:prstGeom prst="rect">
            <a:avLst/>
          </a:prstGeom>
          <a:noFill/>
        </p:spPr>
        <p:txBody>
          <a:bodyPr wrap="none" rtlCol="0">
            <a:spAutoFit/>
          </a:bodyPr>
          <a:lstStyle/>
          <a:p>
            <a:r>
              <a:rPr lang="en-US" sz="2000" b="1" dirty="0" smtClean="0">
                <a:solidFill>
                  <a:schemeClr val="bg2"/>
                </a:solidFill>
                <a:effectLst/>
                <a:latin typeface="Calibri" pitchFamily="34" charset="0"/>
              </a:rPr>
              <a:t>Share</a:t>
            </a:r>
          </a:p>
        </p:txBody>
      </p:sp>
      <p:pic>
        <p:nvPicPr>
          <p:cNvPr id="84" name="Picture 83" descr="hr_logo_main.gif"/>
          <p:cNvPicPr>
            <a:picLocks noChangeAspect="1"/>
          </p:cNvPicPr>
          <p:nvPr/>
        </p:nvPicPr>
        <p:blipFill>
          <a:blip r:embed="rId29" cstate="screen"/>
          <a:stretch>
            <a:fillRect/>
          </a:stretch>
        </p:blipFill>
        <p:spPr>
          <a:xfrm>
            <a:off x="8229598" y="5562600"/>
            <a:ext cx="762002" cy="295110"/>
          </a:xfrm>
          <a:prstGeom prst="rect">
            <a:avLst/>
          </a:prstGeom>
        </p:spPr>
      </p:pic>
      <p:pic>
        <p:nvPicPr>
          <p:cNvPr id="85" name="Picture 84" descr="M1904_header.jpg"/>
          <p:cNvPicPr>
            <a:picLocks noChangeAspect="1"/>
          </p:cNvPicPr>
          <p:nvPr/>
        </p:nvPicPr>
        <p:blipFill>
          <a:blip r:embed="rId30" cstate="screen"/>
          <a:stretch>
            <a:fillRect/>
          </a:stretch>
        </p:blipFill>
        <p:spPr>
          <a:xfrm>
            <a:off x="4771586" y="5105400"/>
            <a:ext cx="1066800" cy="294888"/>
          </a:xfrm>
          <a:prstGeom prst="rect">
            <a:avLst/>
          </a:prstGeom>
        </p:spPr>
      </p:pic>
      <p:pic>
        <p:nvPicPr>
          <p:cNvPr id="86" name="Picture 85" descr="momtalkheader.gif"/>
          <p:cNvPicPr>
            <a:picLocks noChangeAspect="1"/>
          </p:cNvPicPr>
          <p:nvPr/>
        </p:nvPicPr>
        <p:blipFill>
          <a:blip r:embed="rId31" cstate="screen"/>
          <a:stretch>
            <a:fillRect/>
          </a:stretch>
        </p:blipFill>
        <p:spPr>
          <a:xfrm>
            <a:off x="7848598" y="5867400"/>
            <a:ext cx="742950" cy="423863"/>
          </a:xfrm>
          <a:prstGeom prst="rect">
            <a:avLst/>
          </a:prstGeom>
        </p:spPr>
      </p:pic>
      <p:pic>
        <p:nvPicPr>
          <p:cNvPr id="87" name="Picture 86" descr="ltcsmall.gif"/>
          <p:cNvPicPr>
            <a:picLocks noChangeAspect="1"/>
          </p:cNvPicPr>
          <p:nvPr/>
        </p:nvPicPr>
        <p:blipFill>
          <a:blip r:embed="rId32" cstate="screen"/>
          <a:stretch>
            <a:fillRect/>
          </a:stretch>
        </p:blipFill>
        <p:spPr>
          <a:xfrm>
            <a:off x="7315198" y="6172200"/>
            <a:ext cx="685800" cy="342900"/>
          </a:xfrm>
          <a:prstGeom prst="rect">
            <a:avLst/>
          </a:prstGeom>
        </p:spPr>
      </p:pic>
      <p:pic>
        <p:nvPicPr>
          <p:cNvPr id="3110" name="Picture 38" descr="http://danielwrasmus.com/images/usat_logo2.gif"/>
          <p:cNvPicPr>
            <a:picLocks noChangeAspect="1" noChangeArrowheads="1"/>
          </p:cNvPicPr>
          <p:nvPr/>
        </p:nvPicPr>
        <p:blipFill>
          <a:blip r:embed="rId33" cstate="screen"/>
          <a:srcRect/>
          <a:stretch>
            <a:fillRect/>
          </a:stretch>
        </p:blipFill>
        <p:spPr bwMode="auto">
          <a:xfrm>
            <a:off x="6553200" y="6134099"/>
            <a:ext cx="609600" cy="342901"/>
          </a:xfrm>
          <a:prstGeom prst="rect">
            <a:avLst/>
          </a:prstGeom>
          <a:noFill/>
          <a:effectLst>
            <a:softEdge rad="12700"/>
          </a:effectLst>
        </p:spPr>
      </p:pic>
      <p:pic>
        <p:nvPicPr>
          <p:cNvPr id="3116" name="Picture 44" descr="http://danielwrasmus.com/images/Projecworld.jpg"/>
          <p:cNvPicPr>
            <a:picLocks noChangeAspect="1" noChangeArrowheads="1"/>
          </p:cNvPicPr>
          <p:nvPr/>
        </p:nvPicPr>
        <p:blipFill>
          <a:blip r:embed="rId34" cstate="screen"/>
          <a:srcRect/>
          <a:stretch>
            <a:fillRect/>
          </a:stretch>
        </p:blipFill>
        <p:spPr bwMode="auto">
          <a:xfrm>
            <a:off x="4504886" y="5410200"/>
            <a:ext cx="1181100" cy="278718"/>
          </a:xfrm>
          <a:prstGeom prst="rect">
            <a:avLst/>
          </a:prstGeom>
          <a:noFill/>
        </p:spPr>
      </p:pic>
      <p:pic>
        <p:nvPicPr>
          <p:cNvPr id="3122" name="Picture 50" descr="http://danielwrasmus.com/images/NAWB.jpg"/>
          <p:cNvPicPr>
            <a:picLocks noChangeAspect="1" noChangeArrowheads="1"/>
          </p:cNvPicPr>
          <p:nvPr/>
        </p:nvPicPr>
        <p:blipFill>
          <a:blip r:embed="rId35" cstate="screen"/>
          <a:srcRect/>
          <a:stretch>
            <a:fillRect/>
          </a:stretch>
        </p:blipFill>
        <p:spPr bwMode="auto">
          <a:xfrm>
            <a:off x="5076386" y="4830656"/>
            <a:ext cx="1123950" cy="274744"/>
          </a:xfrm>
          <a:prstGeom prst="rect">
            <a:avLst/>
          </a:prstGeom>
          <a:noFill/>
        </p:spPr>
      </p:pic>
      <p:sp>
        <p:nvSpPr>
          <p:cNvPr id="99" name="Rectangle 98"/>
          <p:cNvSpPr/>
          <p:nvPr/>
        </p:nvSpPr>
        <p:spPr>
          <a:xfrm>
            <a:off x="4143374" y="2514600"/>
            <a:ext cx="276225" cy="762000"/>
          </a:xfrm>
          <a:prstGeom prst="rect">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graphicFrame>
        <p:nvGraphicFramePr>
          <p:cNvPr id="100" name="Diagram 99"/>
          <p:cNvGraphicFramePr/>
          <p:nvPr/>
        </p:nvGraphicFramePr>
        <p:xfrm>
          <a:off x="7848600" y="2768600"/>
          <a:ext cx="1219200" cy="965200"/>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pic>
        <p:nvPicPr>
          <p:cNvPr id="101" name="Picture 25" descr="C:\Users\Dan Rasmus\AppData\Local\Microsoft\Windows\Temporary Internet Files\Content.IE5\OQ3PX9OD\MCj04347690000[1].png"/>
          <p:cNvPicPr>
            <a:picLocks noChangeAspect="1" noChangeArrowheads="1"/>
          </p:cNvPicPr>
          <p:nvPr/>
        </p:nvPicPr>
        <p:blipFill>
          <a:blip r:embed="rId41" cstate="screen">
            <a:duotone>
              <a:prstClr val="black"/>
              <a:srgbClr val="00B0F0">
                <a:tint val="45000"/>
                <a:satMod val="400000"/>
              </a:srgbClr>
            </a:duotone>
          </a:blip>
          <a:srcRect/>
          <a:stretch>
            <a:fillRect/>
          </a:stretch>
        </p:blipFill>
        <p:spPr bwMode="auto">
          <a:xfrm rot="20792118">
            <a:off x="7403988" y="2673185"/>
            <a:ext cx="692135" cy="692135"/>
          </a:xfrm>
          <a:prstGeom prst="rect">
            <a:avLst/>
          </a:prstGeom>
          <a:noFill/>
          <a:effectLst>
            <a:outerShdw blurRad="50800" dist="38100" dir="2700000" algn="tl" rotWithShape="0">
              <a:prstClr val="black">
                <a:alpha val="40000"/>
              </a:prstClr>
            </a:outerShdw>
          </a:effectLst>
        </p:spPr>
      </p:pic>
      <p:pic>
        <p:nvPicPr>
          <p:cNvPr id="103" name="Picture 102" descr="BoF.bmp"/>
          <p:cNvPicPr>
            <a:picLocks noChangeAspect="1"/>
          </p:cNvPicPr>
          <p:nvPr/>
        </p:nvPicPr>
        <p:blipFill>
          <a:blip r:embed="rId42" cstate="screen"/>
          <a:srcRect/>
          <a:stretch>
            <a:fillRect/>
          </a:stretch>
        </p:blipFill>
        <p:spPr>
          <a:xfrm>
            <a:off x="4495800" y="1752600"/>
            <a:ext cx="585952" cy="297779"/>
          </a:xfrm>
          <a:prstGeom prst="rect">
            <a:avLst/>
          </a:prstGeom>
          <a:ln>
            <a:noFill/>
          </a:ln>
          <a:effectLst>
            <a:glow rad="101600">
              <a:schemeClr val="bg2">
                <a:alpha val="60000"/>
              </a:schemeClr>
            </a:glow>
            <a:outerShdw blurRad="292100" dist="139700" dir="2700000" algn="tl" rotWithShape="0">
              <a:srgbClr val="333333">
                <a:alpha val="65000"/>
              </a:srgbClr>
            </a:outerShdw>
          </a:effectLst>
        </p:spPr>
      </p:pic>
      <p:pic>
        <p:nvPicPr>
          <p:cNvPr id="3105" name="Picture 33" descr="http://oem.readyphiladelphia.org/Customized/uploads/Uploaded%20Graphics/linkedin-logo.jpg"/>
          <p:cNvPicPr>
            <a:picLocks noChangeAspect="1" noChangeArrowheads="1"/>
          </p:cNvPicPr>
          <p:nvPr/>
        </p:nvPicPr>
        <p:blipFill>
          <a:blip r:embed="rId43" cstate="screen"/>
          <a:srcRect/>
          <a:stretch>
            <a:fillRect/>
          </a:stretch>
        </p:blipFill>
        <p:spPr bwMode="auto">
          <a:xfrm>
            <a:off x="4648200" y="2057400"/>
            <a:ext cx="709976" cy="304800"/>
          </a:xfrm>
          <a:prstGeom prst="rect">
            <a:avLst/>
          </a:prstGeom>
          <a:noFill/>
          <a:effectLst>
            <a:outerShdw blurRad="50800" dist="38100" dir="2700000" algn="tl" rotWithShape="0">
              <a:prstClr val="black">
                <a:alpha val="40000"/>
              </a:prstClr>
            </a:outerShdw>
          </a:effectLst>
        </p:spPr>
      </p:pic>
      <p:pic>
        <p:nvPicPr>
          <p:cNvPr id="3107" name="Picture 35" descr="http://thegoodthebadthespin.com/wp-content/uploads/2009/06/logo_facebook-300x112.jpg"/>
          <p:cNvPicPr>
            <a:picLocks noChangeAspect="1" noChangeArrowheads="1"/>
          </p:cNvPicPr>
          <p:nvPr/>
        </p:nvPicPr>
        <p:blipFill>
          <a:blip r:embed="rId44" cstate="screen"/>
          <a:srcRect/>
          <a:stretch>
            <a:fillRect/>
          </a:stretch>
        </p:blipFill>
        <p:spPr bwMode="auto">
          <a:xfrm>
            <a:off x="4800600" y="2362200"/>
            <a:ext cx="774700" cy="289221"/>
          </a:xfrm>
          <a:prstGeom prst="rect">
            <a:avLst/>
          </a:prstGeom>
          <a:noFill/>
          <a:effectLst>
            <a:outerShdw blurRad="50800" dist="38100" dir="2700000" algn="tl" rotWithShape="0">
              <a:prstClr val="black">
                <a:alpha val="40000"/>
              </a:prstClr>
            </a:outerShdw>
          </a:effectLst>
        </p:spPr>
      </p:pic>
      <p:sp>
        <p:nvSpPr>
          <p:cNvPr id="105" name="Bent Arrow 104"/>
          <p:cNvSpPr/>
          <p:nvPr/>
        </p:nvSpPr>
        <p:spPr>
          <a:xfrm flipH="1" flipV="1">
            <a:off x="5045102" y="2498697"/>
            <a:ext cx="1148963" cy="1905000"/>
          </a:xfrm>
          <a:prstGeom prst="bentArrow">
            <a:avLst>
              <a:gd name="adj1" fmla="val 25000"/>
              <a:gd name="adj2" fmla="val 25000"/>
              <a:gd name="adj3" fmla="val 25000"/>
              <a:gd name="adj4" fmla="val 48750"/>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sp>
        <p:nvSpPr>
          <p:cNvPr id="104" name="TextBox 103"/>
          <p:cNvSpPr txBox="1"/>
          <p:nvPr/>
        </p:nvSpPr>
        <p:spPr>
          <a:xfrm rot="5400000">
            <a:off x="5084365" y="2398474"/>
            <a:ext cx="1936428" cy="338554"/>
          </a:xfrm>
          <a:prstGeom prst="rect">
            <a:avLst/>
          </a:prstGeom>
          <a:noFill/>
        </p:spPr>
        <p:txBody>
          <a:bodyPr wrap="none" rtlCol="0">
            <a:spAutoFit/>
          </a:bodyPr>
          <a:lstStyle/>
          <a:p>
            <a:r>
              <a:rPr lang="en-US" sz="1600" b="1" dirty="0" smtClean="0">
                <a:solidFill>
                  <a:schemeClr val="bg2"/>
                </a:solidFill>
                <a:effectLst/>
                <a:latin typeface="Calibri" pitchFamily="34" charset="0"/>
              </a:rPr>
              <a:t>Continuous Learning</a:t>
            </a:r>
            <a:endParaRPr lang="en-US" sz="1600" b="1" dirty="0">
              <a:solidFill>
                <a:schemeClr val="bg2"/>
              </a:solidFill>
              <a:effectLst/>
              <a:latin typeface="Calibri" pitchFamily="34" charset="0"/>
            </a:endParaRPr>
          </a:p>
        </p:txBody>
      </p:sp>
      <p:pic>
        <p:nvPicPr>
          <p:cNvPr id="106" name="Picture 105" descr="prev15.jpg"/>
          <p:cNvPicPr>
            <a:picLocks noChangeAspect="1"/>
          </p:cNvPicPr>
          <p:nvPr/>
        </p:nvPicPr>
        <p:blipFill>
          <a:blip r:embed="rId45" cstate="screen">
            <a:clrChange>
              <a:clrFrom>
                <a:srgbClr val="F8F9F4"/>
              </a:clrFrom>
              <a:clrTo>
                <a:srgbClr val="F8F9F4">
                  <a:alpha val="0"/>
                </a:srgbClr>
              </a:clrTo>
            </a:clrChange>
          </a:blip>
          <a:srcRect/>
          <a:stretch>
            <a:fillRect/>
          </a:stretch>
        </p:blipFill>
        <p:spPr>
          <a:xfrm>
            <a:off x="3810000" y="3505200"/>
            <a:ext cx="1016000" cy="1524000"/>
          </a:xfrm>
          <a:prstGeom prst="rect">
            <a:avLst/>
          </a:prstGeom>
          <a:effectLst>
            <a:softEdge rad="12700"/>
          </a:effectLst>
        </p:spPr>
      </p:pic>
      <p:sp>
        <p:nvSpPr>
          <p:cNvPr id="107" name="Right Arrow 106"/>
          <p:cNvSpPr/>
          <p:nvPr/>
        </p:nvSpPr>
        <p:spPr>
          <a:xfrm>
            <a:off x="0" y="3733800"/>
            <a:ext cx="3886200" cy="457200"/>
          </a:xfrm>
          <a:prstGeom prst="rightArrow">
            <a:avLst/>
          </a:prstGeom>
          <a:solidFill>
            <a:schemeClr val="accent1">
              <a:lumMod val="60000"/>
              <a:lumOff val="40000"/>
            </a:schemeClr>
          </a:solidFill>
          <a:ln>
            <a:noFill/>
          </a:ln>
          <a:effectLst>
            <a:softEdge rad="127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dk1"/>
              </a:solidFill>
              <a:effectLst/>
            </a:endParaRPr>
          </a:p>
        </p:txBody>
      </p:sp>
      <p:sp>
        <p:nvSpPr>
          <p:cNvPr id="108" name="TextBox 107"/>
          <p:cNvSpPr txBox="1"/>
          <p:nvPr/>
        </p:nvSpPr>
        <p:spPr>
          <a:xfrm>
            <a:off x="-9525" y="3795296"/>
            <a:ext cx="1575816" cy="338554"/>
          </a:xfrm>
          <a:prstGeom prst="rect">
            <a:avLst/>
          </a:prstGeom>
          <a:noFill/>
        </p:spPr>
        <p:txBody>
          <a:bodyPr wrap="none" rtlCol="0">
            <a:spAutoFit/>
          </a:bodyPr>
          <a:lstStyle/>
          <a:p>
            <a:r>
              <a:rPr lang="en-US" sz="1600" b="1" dirty="0" smtClean="0">
                <a:solidFill>
                  <a:schemeClr val="bg2"/>
                </a:solidFill>
                <a:effectLst/>
                <a:latin typeface="Calibri" pitchFamily="34" charset="0"/>
              </a:rPr>
              <a:t>Poetic Moments</a:t>
            </a:r>
            <a:endParaRPr lang="en-US" sz="1600" b="1" dirty="0">
              <a:solidFill>
                <a:schemeClr val="bg2"/>
              </a:solidFill>
              <a:effectLst/>
              <a:latin typeface="Calibri" pitchFamily="34" charset="0"/>
            </a:endParaRPr>
          </a:p>
        </p:txBody>
      </p:sp>
      <p:sp>
        <p:nvSpPr>
          <p:cNvPr id="110" name="TextBox 109"/>
          <p:cNvSpPr txBox="1"/>
          <p:nvPr/>
        </p:nvSpPr>
        <p:spPr>
          <a:xfrm>
            <a:off x="4791746" y="3429000"/>
            <a:ext cx="1173335" cy="646331"/>
          </a:xfrm>
          <a:prstGeom prst="rect">
            <a:avLst/>
          </a:prstGeom>
          <a:noFill/>
        </p:spPr>
        <p:txBody>
          <a:bodyPr wrap="none" rtlCol="0">
            <a:spAutoFit/>
          </a:bodyPr>
          <a:lstStyle/>
          <a:p>
            <a:r>
              <a:rPr lang="en-US" sz="1200" dirty="0" smtClean="0">
                <a:latin typeface="Calibri" pitchFamily="34" charset="0"/>
              </a:rPr>
              <a:t>Questions from</a:t>
            </a:r>
          </a:p>
          <a:p>
            <a:r>
              <a:rPr lang="en-US" sz="1200" dirty="0" smtClean="0">
                <a:latin typeface="Calibri" pitchFamily="34" charset="0"/>
              </a:rPr>
              <a:t>Customers &amp;</a:t>
            </a:r>
          </a:p>
          <a:p>
            <a:r>
              <a:rPr lang="en-US" sz="1200" dirty="0" smtClean="0">
                <a:latin typeface="Calibri" pitchFamily="34" charset="0"/>
              </a:rPr>
              <a:t>Students</a:t>
            </a:r>
          </a:p>
        </p:txBody>
      </p:sp>
      <p:pic>
        <p:nvPicPr>
          <p:cNvPr id="3124" name="Picture 52" descr="http://www.coe.psu.ac.th/anscse11/images/microsoft_logo.gif"/>
          <p:cNvPicPr>
            <a:picLocks noChangeAspect="1" noChangeArrowheads="1"/>
          </p:cNvPicPr>
          <p:nvPr/>
        </p:nvPicPr>
        <p:blipFill>
          <a:blip r:embed="rId46" cstate="screen"/>
          <a:srcRect/>
          <a:stretch>
            <a:fillRect/>
          </a:stretch>
        </p:blipFill>
        <p:spPr bwMode="auto">
          <a:xfrm>
            <a:off x="4170138" y="2876266"/>
            <a:ext cx="862801" cy="276366"/>
          </a:xfrm>
          <a:prstGeom prst="rect">
            <a:avLst/>
          </a:prstGeom>
          <a:noFill/>
        </p:spPr>
      </p:pic>
      <p:sp>
        <p:nvSpPr>
          <p:cNvPr id="113" name="Rounded Rectangular Callout 112"/>
          <p:cNvSpPr/>
          <p:nvPr/>
        </p:nvSpPr>
        <p:spPr>
          <a:xfrm>
            <a:off x="1371600" y="5105400"/>
            <a:ext cx="838200" cy="381000"/>
          </a:xfrm>
          <a:prstGeom prst="wedgeRoundRectCallout">
            <a:avLst>
              <a:gd name="adj1" fmla="val 111254"/>
              <a:gd name="adj2" fmla="val 273523"/>
              <a:gd name="adj3" fmla="val 16667"/>
            </a:avLst>
          </a:prstGeom>
          <a:solidFill>
            <a:schemeClr val="accent2">
              <a:lumMod val="20000"/>
              <a:lumOff val="80000"/>
              <a:alpha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bg2"/>
                </a:solidFill>
                <a:effectLst/>
                <a:latin typeface="Comic Sans MS" pitchFamily="66" charset="0"/>
              </a:rPr>
              <a:t>Read All About It!</a:t>
            </a:r>
            <a:endParaRPr lang="en-US" sz="1050" b="1" dirty="0">
              <a:solidFill>
                <a:schemeClr val="bg2"/>
              </a:solidFill>
              <a:effectLst/>
              <a:latin typeface="Comic Sans MS" pitchFamily="66" charset="0"/>
            </a:endParaRPr>
          </a:p>
        </p:txBody>
      </p:sp>
      <p:pic>
        <p:nvPicPr>
          <p:cNvPr id="114" name="Picture 113" descr="Illya's Honey.jpg"/>
          <p:cNvPicPr>
            <a:picLocks noChangeAspect="1"/>
          </p:cNvPicPr>
          <p:nvPr/>
        </p:nvPicPr>
        <p:blipFill>
          <a:blip r:embed="rId47" cstate="screen"/>
          <a:stretch>
            <a:fillRect/>
          </a:stretch>
        </p:blipFill>
        <p:spPr>
          <a:xfrm>
            <a:off x="2819400" y="3962400"/>
            <a:ext cx="778931" cy="219075"/>
          </a:xfrm>
          <a:prstGeom prst="rect">
            <a:avLst/>
          </a:prstGeom>
          <a:ln>
            <a:noFill/>
          </a:ln>
          <a:effectLst>
            <a:outerShdw blurRad="292100" dist="139700" dir="2700000" algn="tl" rotWithShape="0">
              <a:srgbClr val="333333">
                <a:alpha val="65000"/>
              </a:srgbClr>
            </a:outerShdw>
          </a:effectLst>
        </p:spPr>
      </p:pic>
      <p:pic>
        <p:nvPicPr>
          <p:cNvPr id="115" name="Picture 114" descr="ir_logo.jpg"/>
          <p:cNvPicPr>
            <a:picLocks noChangeAspect="1"/>
          </p:cNvPicPr>
          <p:nvPr/>
        </p:nvPicPr>
        <p:blipFill>
          <a:blip r:embed="rId48" cstate="screen"/>
          <a:stretch>
            <a:fillRect/>
          </a:stretch>
        </p:blipFill>
        <p:spPr>
          <a:xfrm>
            <a:off x="2133600" y="3962400"/>
            <a:ext cx="558800" cy="355600"/>
          </a:xfrm>
          <a:prstGeom prst="rect">
            <a:avLst/>
          </a:prstGeom>
          <a:ln>
            <a:noFill/>
          </a:ln>
          <a:effectLst>
            <a:outerShdw blurRad="292100" dist="139700" dir="2700000" algn="tl" rotWithShape="0">
              <a:srgbClr val="333333">
                <a:alpha val="65000"/>
              </a:srgbClr>
            </a:outerShdw>
          </a:effectLst>
        </p:spPr>
      </p:pic>
      <p:pic>
        <p:nvPicPr>
          <p:cNvPr id="116" name="Picture 115" descr="comstock_1x2.gif"/>
          <p:cNvPicPr>
            <a:picLocks noChangeAspect="1"/>
          </p:cNvPicPr>
          <p:nvPr/>
        </p:nvPicPr>
        <p:blipFill>
          <a:blip r:embed="rId49" cstate="screen"/>
          <a:srcRect b="31423"/>
          <a:stretch>
            <a:fillRect/>
          </a:stretch>
        </p:blipFill>
        <p:spPr>
          <a:xfrm>
            <a:off x="1295400" y="3705225"/>
            <a:ext cx="1219200" cy="190500"/>
          </a:xfrm>
          <a:prstGeom prst="rect">
            <a:avLst/>
          </a:prstGeom>
          <a:ln>
            <a:noFill/>
          </a:ln>
          <a:effectLst>
            <a:outerShdw blurRad="292100" dist="139700" dir="2700000" algn="tl" rotWithShape="0">
              <a:srgbClr val="333333">
                <a:alpha val="65000"/>
              </a:srgbClr>
            </a:outerShdw>
          </a:effectLst>
        </p:spPr>
      </p:pic>
      <p:sp>
        <p:nvSpPr>
          <p:cNvPr id="117" name="TextBox 116"/>
          <p:cNvSpPr txBox="1"/>
          <p:nvPr/>
        </p:nvSpPr>
        <p:spPr>
          <a:xfrm>
            <a:off x="-76200" y="4876800"/>
            <a:ext cx="1659429" cy="261610"/>
          </a:xfrm>
          <a:prstGeom prst="rect">
            <a:avLst/>
          </a:prstGeom>
          <a:noFill/>
        </p:spPr>
        <p:txBody>
          <a:bodyPr wrap="none" rtlCol="0">
            <a:spAutoFit/>
          </a:bodyPr>
          <a:lstStyle/>
          <a:p>
            <a:r>
              <a:rPr lang="en-US" sz="1100" dirty="0" smtClean="0">
                <a:effectLst/>
                <a:latin typeface="Calibri" pitchFamily="34" charset="0"/>
              </a:rPr>
              <a:t>listeningtothefuture.com</a:t>
            </a:r>
            <a:endParaRPr lang="en-US" sz="1100" dirty="0">
              <a:effectLst/>
              <a:latin typeface="Calibri" pitchFamily="34" charset="0"/>
            </a:endParaRPr>
          </a:p>
        </p:txBody>
      </p:sp>
      <p:sp>
        <p:nvSpPr>
          <p:cNvPr id="118" name="TextBox 117"/>
          <p:cNvSpPr txBox="1"/>
          <p:nvPr/>
        </p:nvSpPr>
        <p:spPr>
          <a:xfrm>
            <a:off x="-9525" y="2562225"/>
            <a:ext cx="745012" cy="338554"/>
          </a:xfrm>
          <a:prstGeom prst="rect">
            <a:avLst/>
          </a:prstGeom>
          <a:noFill/>
        </p:spPr>
        <p:txBody>
          <a:bodyPr wrap="square" rtlCol="0">
            <a:spAutoFit/>
          </a:bodyPr>
          <a:lstStyle/>
          <a:p>
            <a:r>
              <a:rPr lang="en-US" sz="1600" b="1" dirty="0" smtClean="0">
                <a:solidFill>
                  <a:schemeClr val="bg2"/>
                </a:solidFill>
                <a:effectLst/>
                <a:latin typeface="Calibri" pitchFamily="34" charset="0"/>
              </a:rPr>
              <a:t>Career</a:t>
            </a:r>
            <a:endParaRPr lang="en-US" sz="1600" b="1" dirty="0">
              <a:solidFill>
                <a:schemeClr val="bg2"/>
              </a:solidFill>
              <a:effectLst/>
              <a:latin typeface="Calibri" pitchFamily="34" charset="0"/>
            </a:endParaRPr>
          </a:p>
        </p:txBody>
      </p:sp>
      <p:sp>
        <p:nvSpPr>
          <p:cNvPr id="49" name="TextBox 48"/>
          <p:cNvSpPr txBox="1"/>
          <p:nvPr/>
        </p:nvSpPr>
        <p:spPr>
          <a:xfrm>
            <a:off x="5181600" y="381000"/>
            <a:ext cx="1732141" cy="646331"/>
          </a:xfrm>
          <a:prstGeom prst="rect">
            <a:avLst/>
          </a:prstGeom>
          <a:noFill/>
          <a:ln>
            <a:noFill/>
          </a:ln>
        </p:spPr>
        <p:txBody>
          <a:bodyPr wrap="none" rtlCol="0">
            <a:spAutoFit/>
          </a:bodyPr>
          <a:lstStyle/>
          <a:p>
            <a:r>
              <a:rPr lang="en-US" sz="2000" b="1" dirty="0" smtClean="0">
                <a:latin typeface="Calibri" pitchFamily="34" charset="0"/>
              </a:rPr>
              <a:t>Dan</a:t>
            </a:r>
            <a:endParaRPr lang="en-US" sz="1600" b="1" dirty="0" smtClean="0">
              <a:latin typeface="Calibri" pitchFamily="34" charset="0"/>
            </a:endParaRPr>
          </a:p>
          <a:p>
            <a:r>
              <a:rPr lang="en-US" sz="1600" b="1" dirty="0" smtClean="0">
                <a:solidFill>
                  <a:schemeClr val="bg2"/>
                </a:solidFill>
                <a:latin typeface="Calibri" pitchFamily="34" charset="0"/>
              </a:rPr>
              <a:t>How I do my work</a:t>
            </a:r>
            <a:endParaRPr lang="en-US" sz="1600" b="1" dirty="0">
              <a:solidFill>
                <a:schemeClr val="bg2"/>
              </a:solidFill>
              <a:latin typeface="Calibri" pitchFamily="34" charset="0"/>
            </a:endParaRPr>
          </a:p>
        </p:txBody>
      </p:sp>
      <p:sp>
        <p:nvSpPr>
          <p:cNvPr id="54" name="Cloud Callout 53"/>
          <p:cNvSpPr/>
          <p:nvPr/>
        </p:nvSpPr>
        <p:spPr>
          <a:xfrm>
            <a:off x="7467600" y="152400"/>
            <a:ext cx="1295400" cy="914400"/>
          </a:xfrm>
          <a:prstGeom prst="cloudCallout">
            <a:avLst>
              <a:gd name="adj1" fmla="val -96983"/>
              <a:gd name="adj2" fmla="val 27865"/>
            </a:avLst>
          </a:prstGeom>
          <a:solidFill>
            <a:schemeClr val="accent2">
              <a:lumMod val="40000"/>
              <a:lumOff val="6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97" name="Picture 25" descr="C:\Users\Dan Rasmus\AppData\Local\Microsoft\Windows\Temporary Internet Files\Content.IE5\OQ3PX9OD\MCj04347690000[1].png"/>
          <p:cNvPicPr>
            <a:picLocks noChangeAspect="1" noChangeArrowheads="1"/>
          </p:cNvPicPr>
          <p:nvPr/>
        </p:nvPicPr>
        <p:blipFill>
          <a:blip r:embed="rId41" cstate="screen">
            <a:duotone>
              <a:prstClr val="black"/>
              <a:srgbClr val="00B0F0">
                <a:tint val="45000"/>
                <a:satMod val="400000"/>
              </a:srgbClr>
            </a:duotone>
          </a:blip>
          <a:srcRect/>
          <a:stretch>
            <a:fillRect/>
          </a:stretch>
        </p:blipFill>
        <p:spPr bwMode="auto">
          <a:xfrm rot="1955307">
            <a:off x="8056709" y="741508"/>
            <a:ext cx="692135" cy="692135"/>
          </a:xfrm>
          <a:prstGeom prst="rect">
            <a:avLst/>
          </a:prstGeom>
          <a:noFill/>
          <a:effectLst>
            <a:outerShdw blurRad="50800" dist="38100" dir="2700000" algn="tl" rotWithShape="0">
              <a:prstClr val="black">
                <a:alpha val="40000"/>
              </a:prstClr>
            </a:outerShdw>
          </a:effectLst>
        </p:spPr>
      </p:pic>
      <p:sp>
        <p:nvSpPr>
          <p:cNvPr id="122" name="TextBox 121"/>
          <p:cNvSpPr txBox="1"/>
          <p:nvPr/>
        </p:nvSpPr>
        <p:spPr>
          <a:xfrm>
            <a:off x="7077075" y="2647950"/>
            <a:ext cx="889090" cy="276999"/>
          </a:xfrm>
          <a:prstGeom prst="rect">
            <a:avLst/>
          </a:prstGeom>
          <a:noFill/>
        </p:spPr>
        <p:txBody>
          <a:bodyPr wrap="none" rtlCol="0">
            <a:spAutoFit/>
          </a:bodyPr>
          <a:lstStyle/>
          <a:p>
            <a:r>
              <a:rPr lang="en-US" sz="1200" dirty="0" smtClean="0">
                <a:effectLst/>
                <a:latin typeface="Calibri" pitchFamily="34" charset="0"/>
              </a:rPr>
              <a:t>Wired.com</a:t>
            </a:r>
          </a:p>
        </p:txBody>
      </p:sp>
      <p:pic>
        <p:nvPicPr>
          <p:cNvPr id="123" name="Picture 27" descr="C:\Users\Dan Rasmus\AppData\Local\Microsoft\Windows\Temporary Internet Files\Content.IE5\7J6Y2BYF\MCj04315550000[1].png"/>
          <p:cNvPicPr>
            <a:picLocks noChangeAspect="1" noChangeArrowheads="1"/>
          </p:cNvPicPr>
          <p:nvPr/>
        </p:nvPicPr>
        <p:blipFill>
          <a:blip r:embed="rId27" cstate="screen"/>
          <a:srcRect/>
          <a:stretch>
            <a:fillRect/>
          </a:stretch>
        </p:blipFill>
        <p:spPr bwMode="auto">
          <a:xfrm>
            <a:off x="6896100" y="2667000"/>
            <a:ext cx="257175" cy="257175"/>
          </a:xfrm>
          <a:prstGeom prst="rect">
            <a:avLst/>
          </a:prstGeom>
          <a:noFill/>
        </p:spPr>
      </p:pic>
      <p:pic>
        <p:nvPicPr>
          <p:cNvPr id="128" name="Picture 127" descr="head_rouxmain-alt1.jpg"/>
          <p:cNvPicPr>
            <a:picLocks noChangeAspect="1"/>
          </p:cNvPicPr>
          <p:nvPr/>
        </p:nvPicPr>
        <p:blipFill>
          <a:blip r:embed="rId50" cstate="screen"/>
          <a:srcRect/>
          <a:stretch>
            <a:fillRect/>
          </a:stretch>
        </p:blipFill>
        <p:spPr>
          <a:xfrm>
            <a:off x="2609850" y="3619500"/>
            <a:ext cx="685800" cy="280175"/>
          </a:xfrm>
          <a:prstGeom prst="rect">
            <a:avLst/>
          </a:prstGeom>
          <a:ln>
            <a:noFill/>
          </a:ln>
          <a:effectLst>
            <a:outerShdw blurRad="292100" dist="139700" dir="2700000" algn="tl" rotWithShape="0">
              <a:srgbClr val="333333">
                <a:alpha val="65000"/>
              </a:srgbClr>
            </a:outerShdw>
          </a:effectLst>
        </p:spPr>
      </p:pic>
      <p:pic>
        <p:nvPicPr>
          <p:cNvPr id="129" name="Picture 128" descr="IIIP.png"/>
          <p:cNvPicPr>
            <a:picLocks noChangeAspect="1"/>
          </p:cNvPicPr>
          <p:nvPr/>
        </p:nvPicPr>
        <p:blipFill>
          <a:blip r:embed="rId51" cstate="screen"/>
          <a:stretch>
            <a:fillRect/>
          </a:stretch>
        </p:blipFill>
        <p:spPr>
          <a:xfrm>
            <a:off x="3733800" y="2514600"/>
            <a:ext cx="758719" cy="239768"/>
          </a:xfrm>
          <a:prstGeom prst="rect">
            <a:avLst/>
          </a:prstGeom>
        </p:spPr>
      </p:pic>
      <p:pic>
        <p:nvPicPr>
          <p:cNvPr id="3127" name="Picture 55" descr="Slipstream"/>
          <p:cNvPicPr>
            <a:picLocks noChangeAspect="1" noChangeArrowheads="1"/>
          </p:cNvPicPr>
          <p:nvPr/>
        </p:nvPicPr>
        <p:blipFill>
          <a:blip r:embed="rId52" cstate="screen"/>
          <a:srcRect b="30000"/>
          <a:stretch>
            <a:fillRect/>
          </a:stretch>
        </p:blipFill>
        <p:spPr bwMode="auto">
          <a:xfrm>
            <a:off x="1219200" y="4019550"/>
            <a:ext cx="885825" cy="191473"/>
          </a:xfrm>
          <a:prstGeom prst="rect">
            <a:avLst/>
          </a:prstGeom>
          <a:noFill/>
        </p:spPr>
      </p:pic>
      <p:pic>
        <p:nvPicPr>
          <p:cNvPr id="3129" name="Picture 57" descr="http://barrowstreet.org/images/title.gif"/>
          <p:cNvPicPr>
            <a:picLocks noChangeAspect="1" noChangeArrowheads="1"/>
          </p:cNvPicPr>
          <p:nvPr/>
        </p:nvPicPr>
        <p:blipFill>
          <a:blip r:embed="rId53" cstate="screen"/>
          <a:srcRect/>
          <a:stretch>
            <a:fillRect/>
          </a:stretch>
        </p:blipFill>
        <p:spPr bwMode="auto">
          <a:xfrm>
            <a:off x="685800" y="4038600"/>
            <a:ext cx="457200" cy="252779"/>
          </a:xfrm>
          <a:prstGeom prst="rect">
            <a:avLst/>
          </a:prstGeom>
          <a:ln>
            <a:noFill/>
          </a:ln>
          <a:effectLst>
            <a:outerShdw blurRad="292100" dist="139700" dir="2700000" algn="tl" rotWithShape="0">
              <a:srgbClr val="333333">
                <a:alpha val="65000"/>
              </a:srgbClr>
            </a:outerShdw>
          </a:effectLst>
        </p:spPr>
      </p:pic>
      <p:pic>
        <p:nvPicPr>
          <p:cNvPr id="3130" name="Picture 58" descr="C:\Users\Dan Rasmus\AppData\Local\Microsoft\Windows\Temporary Internet Files\Content.IE5\OQ3PX9OD\MPj04395170000[1].jpg"/>
          <p:cNvPicPr>
            <a:picLocks noChangeAspect="1" noChangeArrowheads="1"/>
          </p:cNvPicPr>
          <p:nvPr/>
        </p:nvPicPr>
        <p:blipFill>
          <a:blip r:embed="rId54" cstate="screen">
            <a:clrChange>
              <a:clrFrom>
                <a:srgbClr val="768ED6"/>
              </a:clrFrom>
              <a:clrTo>
                <a:srgbClr val="768ED6">
                  <a:alpha val="0"/>
                </a:srgbClr>
              </a:clrTo>
            </a:clrChange>
          </a:blip>
          <a:srcRect/>
          <a:stretch>
            <a:fillRect/>
          </a:stretch>
        </p:blipFill>
        <p:spPr bwMode="auto">
          <a:xfrm>
            <a:off x="4986130" y="3962400"/>
            <a:ext cx="881270" cy="521208"/>
          </a:xfrm>
          <a:prstGeom prst="rect">
            <a:avLst/>
          </a:prstGeom>
          <a:noFill/>
        </p:spPr>
      </p:pic>
      <p:pic>
        <p:nvPicPr>
          <p:cNvPr id="1026" name="Picture 2" descr="C:\Users\drasmus\AppData\Local\Microsoft\Windows\Temporary Internet Files\Content.IE5\GU28IVOH\MCj03606840000[1].wmf"/>
          <p:cNvPicPr>
            <a:picLocks noChangeAspect="1" noChangeArrowheads="1"/>
          </p:cNvPicPr>
          <p:nvPr/>
        </p:nvPicPr>
        <p:blipFill>
          <a:blip r:embed="rId55" cstate="screen"/>
          <a:srcRect/>
          <a:stretch>
            <a:fillRect/>
          </a:stretch>
        </p:blipFill>
        <p:spPr bwMode="auto">
          <a:xfrm>
            <a:off x="228600" y="3276600"/>
            <a:ext cx="1075030" cy="658442"/>
          </a:xfrm>
          <a:prstGeom prst="rect">
            <a:avLst/>
          </a:prstGeom>
          <a:noFill/>
        </p:spPr>
      </p:pic>
      <p:pic>
        <p:nvPicPr>
          <p:cNvPr id="1028" name="Picture 4" descr="http://www.sneijers.net/wp-content/uploads/2008/01/ftlogo.jpg"/>
          <p:cNvPicPr>
            <a:picLocks noChangeAspect="1" noChangeArrowheads="1"/>
          </p:cNvPicPr>
          <p:nvPr/>
        </p:nvPicPr>
        <p:blipFill>
          <a:blip r:embed="rId56" cstate="screen"/>
          <a:srcRect/>
          <a:stretch>
            <a:fillRect/>
          </a:stretch>
        </p:blipFill>
        <p:spPr bwMode="auto">
          <a:xfrm>
            <a:off x="8629401" y="6319393"/>
            <a:ext cx="362199" cy="462407"/>
          </a:xfrm>
          <a:prstGeom prst="rect">
            <a:avLst/>
          </a:prstGeom>
          <a:ln>
            <a:noFill/>
          </a:ln>
          <a:effectLst>
            <a:outerShdw blurRad="292100" dist="139700" dir="2700000" algn="tl" rotWithShape="0">
              <a:srgbClr val="333333">
                <a:alpha val="65000"/>
              </a:srgbClr>
            </a:outerShdw>
          </a:effectLst>
        </p:spPr>
      </p:pic>
      <p:pic>
        <p:nvPicPr>
          <p:cNvPr id="1030" name="Picture 6" descr="strategy and business">
            <a:hlinkClick r:id="rId57"/>
          </p:cNvPr>
          <p:cNvPicPr>
            <a:picLocks noChangeAspect="1" noChangeArrowheads="1"/>
          </p:cNvPicPr>
          <p:nvPr/>
        </p:nvPicPr>
        <p:blipFill>
          <a:blip r:embed="rId58" cstate="screen"/>
          <a:srcRect/>
          <a:stretch>
            <a:fillRect/>
          </a:stretch>
        </p:blipFill>
        <p:spPr bwMode="auto">
          <a:xfrm>
            <a:off x="6324600" y="6589223"/>
            <a:ext cx="1746250" cy="192577"/>
          </a:xfrm>
          <a:prstGeom prst="rect">
            <a:avLst/>
          </a:prstGeom>
          <a:ln>
            <a:noFill/>
          </a:ln>
          <a:effectLst>
            <a:outerShdw blurRad="292100" dist="139700" dir="2700000" algn="tl" rotWithShape="0">
              <a:srgbClr val="333333">
                <a:alpha val="65000"/>
              </a:srgbClr>
            </a:outerShdw>
          </a:effectLst>
        </p:spPr>
      </p:pic>
      <p:sp>
        <p:nvSpPr>
          <p:cNvPr id="109" name="TextBox 108"/>
          <p:cNvSpPr txBox="1"/>
          <p:nvPr/>
        </p:nvSpPr>
        <p:spPr>
          <a:xfrm>
            <a:off x="6324600" y="3465443"/>
            <a:ext cx="1325299" cy="338554"/>
          </a:xfrm>
          <a:prstGeom prst="rect">
            <a:avLst/>
          </a:prstGeom>
          <a:noFill/>
        </p:spPr>
        <p:txBody>
          <a:bodyPr wrap="none" rtlCol="0">
            <a:spAutoFit/>
          </a:bodyPr>
          <a:lstStyle/>
          <a:p>
            <a:r>
              <a:rPr lang="en-US" sz="1600" b="1" dirty="0" smtClean="0">
                <a:solidFill>
                  <a:schemeClr val="bg2"/>
                </a:solidFill>
                <a:effectLst/>
                <a:latin typeface="Calibri" pitchFamily="34" charset="0"/>
              </a:rPr>
              <a:t>Uncertainties</a:t>
            </a:r>
          </a:p>
        </p:txBody>
      </p:sp>
      <p:sp>
        <p:nvSpPr>
          <p:cNvPr id="81" name="TextBox 80"/>
          <p:cNvSpPr txBox="1"/>
          <p:nvPr/>
        </p:nvSpPr>
        <p:spPr>
          <a:xfrm>
            <a:off x="7620000" y="3378200"/>
            <a:ext cx="998991" cy="338554"/>
          </a:xfrm>
          <a:prstGeom prst="rect">
            <a:avLst/>
          </a:prstGeom>
          <a:noFill/>
        </p:spPr>
        <p:txBody>
          <a:bodyPr wrap="none" rtlCol="0">
            <a:spAutoFit/>
          </a:bodyPr>
          <a:lstStyle/>
          <a:p>
            <a:r>
              <a:rPr lang="en-US" sz="1600" b="1" dirty="0" smtClean="0">
                <a:latin typeface="Calibri" pitchFamily="34" charset="0"/>
              </a:rPr>
              <a:t>Scenarios</a:t>
            </a:r>
          </a:p>
        </p:txBody>
      </p:sp>
      <p:pic>
        <p:nvPicPr>
          <p:cNvPr id="33794" name="Picture 2" descr="http://edwardkhoo.com/wp-content/uploads/2009/06/wordpress.jpg"/>
          <p:cNvPicPr>
            <a:picLocks noChangeAspect="1" noChangeArrowheads="1"/>
          </p:cNvPicPr>
          <p:nvPr/>
        </p:nvPicPr>
        <p:blipFill>
          <a:blip r:embed="rId59" cstate="screen">
            <a:clrChange>
              <a:clrFrom>
                <a:srgbClr val="FFFFFF"/>
              </a:clrFrom>
              <a:clrTo>
                <a:srgbClr val="FFFFFF">
                  <a:alpha val="0"/>
                </a:srgbClr>
              </a:clrTo>
            </a:clrChange>
          </a:blip>
          <a:srcRect/>
          <a:stretch>
            <a:fillRect/>
          </a:stretch>
        </p:blipFill>
        <p:spPr bwMode="auto">
          <a:xfrm>
            <a:off x="3570518" y="5632862"/>
            <a:ext cx="319644" cy="319644"/>
          </a:xfrm>
          <a:prstGeom prst="rect">
            <a:avLst/>
          </a:prstGeom>
          <a:noFill/>
        </p:spPr>
      </p:pic>
      <p:sp>
        <p:nvSpPr>
          <p:cNvPr id="121" name="TextBox 120"/>
          <p:cNvSpPr txBox="1"/>
          <p:nvPr/>
        </p:nvSpPr>
        <p:spPr>
          <a:xfrm>
            <a:off x="2133600" y="5334000"/>
            <a:ext cx="1914307" cy="261610"/>
          </a:xfrm>
          <a:prstGeom prst="rect">
            <a:avLst/>
          </a:prstGeom>
          <a:noFill/>
        </p:spPr>
        <p:txBody>
          <a:bodyPr wrap="none" rtlCol="0">
            <a:spAutoFit/>
          </a:bodyPr>
          <a:lstStyle/>
          <a:p>
            <a:r>
              <a:rPr lang="en-US" sz="1100" dirty="0" smtClean="0">
                <a:effectLst/>
                <a:latin typeface="Calibri" pitchFamily="34" charset="0"/>
              </a:rPr>
              <a:t>danielwasmus</a:t>
            </a:r>
            <a:r>
              <a:rPr lang="en-US" sz="1100" dirty="0" smtClean="0">
                <a:latin typeface="Calibri" pitchFamily="34" charset="0"/>
              </a:rPr>
              <a:t>.wordpress.com</a:t>
            </a:r>
            <a:endParaRPr lang="en-US" sz="1100" dirty="0">
              <a:effectLst/>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cap="none"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rPr>
              <a:t>Go Outside</a:t>
            </a:r>
            <a:endParaRPr lang="en-US" dirty="0"/>
          </a:p>
        </p:txBody>
      </p:sp>
      <p:pic>
        <p:nvPicPr>
          <p:cNvPr id="10242" name="Picture 2" descr="http://ipac.jpl.nasa.gov/spitzersite_backup.20031218/Main/science/universe/UFig01.jpg"/>
          <p:cNvPicPr>
            <a:picLocks noChangeAspect="1" noChangeArrowheads="1"/>
          </p:cNvPicPr>
          <p:nvPr/>
        </p:nvPicPr>
        <p:blipFill>
          <a:blip r:embed="rId3" cstate="print"/>
          <a:srcRect/>
          <a:stretch>
            <a:fillRect/>
          </a:stretch>
        </p:blipFill>
        <p:spPr bwMode="auto">
          <a:xfrm>
            <a:off x="2286000" y="1371600"/>
            <a:ext cx="4648200" cy="5179423"/>
          </a:xfrm>
          <a:prstGeom prst="rect">
            <a:avLst/>
          </a:prstGeom>
          <a:noFill/>
        </p:spPr>
      </p:pic>
      <p:sp>
        <p:nvSpPr>
          <p:cNvPr id="9" name="TextBox 8"/>
          <p:cNvSpPr txBox="1"/>
          <p:nvPr/>
        </p:nvSpPr>
        <p:spPr>
          <a:xfrm>
            <a:off x="2362200" y="1371600"/>
            <a:ext cx="4495800" cy="4524315"/>
          </a:xfrm>
          <a:prstGeom prst="rect">
            <a:avLst/>
          </a:prstGeom>
          <a:noFill/>
        </p:spPr>
        <p:txBody>
          <a:bodyPr wrap="square" rtlCol="0">
            <a:spAutoFit/>
          </a:bodyPr>
          <a:lstStyle/>
          <a:p>
            <a:pPr algn="ctr"/>
            <a:r>
              <a:rPr lang="en-US" sz="7200" b="1" dirty="0" smtClean="0"/>
              <a:t>The Universe Has No Center</a:t>
            </a:r>
            <a:endParaRPr lang="en-US" sz="7200" b="1"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C:\Users\Dan Rasmus\AppData\Local\Microsoft\Windows\Temporary Internet Files\Content.IE5\N3ECDODV\MP900448696[1].jpg"/>
          <p:cNvPicPr>
            <a:picLocks noChangeAspect="1" noChangeArrowheads="1"/>
          </p:cNvPicPr>
          <p:nvPr/>
        </p:nvPicPr>
        <p:blipFill>
          <a:blip r:embed="rId3" cstate="print">
            <a:lum bright="-40000" contrast="-40000"/>
          </a:blip>
          <a:srcRect/>
          <a:stretch>
            <a:fillRect/>
          </a:stretch>
        </p:blipFill>
        <p:spPr bwMode="auto">
          <a:xfrm>
            <a:off x="0" y="0"/>
            <a:ext cx="9301522" cy="6858000"/>
          </a:xfrm>
          <a:prstGeom prst="rect">
            <a:avLst/>
          </a:prstGeom>
          <a:noFill/>
        </p:spPr>
      </p:pic>
      <p:sp>
        <p:nvSpPr>
          <p:cNvPr id="2" name="Title 1"/>
          <p:cNvSpPr>
            <a:spLocks noGrp="1"/>
          </p:cNvSpPr>
          <p:nvPr>
            <p:ph type="title"/>
          </p:nvPr>
        </p:nvSpPr>
        <p:spPr>
          <a:xfrm>
            <a:off x="381000" y="-1"/>
            <a:ext cx="8413750" cy="1345829"/>
          </a:xfrm>
        </p:spPr>
        <p:txBody>
          <a:bodyPr/>
          <a:lstStyle/>
          <a:p>
            <a:r>
              <a:rPr lang="en-US" sz="5400" b="1" cap="none"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rPr>
              <a:t>Go Global</a:t>
            </a:r>
            <a:br>
              <a:rPr lang="en-US" sz="5400" b="1" cap="none"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38100" dist="38100" dir="2700000" algn="tl">
                    <a:srgbClr val="000000">
                      <a:alpha val="43137"/>
                    </a:srgbClr>
                  </a:outerShdw>
                </a:effectLst>
                <a:latin typeface="Calibri" pitchFamily="34" charset="0"/>
                <a:ea typeface="+mj-ea"/>
                <a:cs typeface="+mj-cs"/>
              </a:rPr>
            </a:br>
            <a:r>
              <a:rPr lang="en-US" sz="4000" i="1" dirty="0" smtClean="0">
                <a:solidFill>
                  <a:schemeClr val="tx1"/>
                </a:solidFill>
                <a:latin typeface="Times New Roman" pitchFamily="18" charset="0"/>
                <a:cs typeface="Times New Roman" pitchFamily="18" charset="0"/>
              </a:rPr>
              <a:t>The Frontiers of Innovation</a:t>
            </a:r>
            <a:endParaRPr lang="en-US" i="1" dirty="0">
              <a:solidFill>
                <a:schemeClr val="tx1"/>
              </a:solidFill>
              <a:latin typeface="Times New Roman" pitchFamily="18" charset="0"/>
              <a:cs typeface="Times New Roman" pitchFamily="18" charset="0"/>
            </a:endParaRPr>
          </a:p>
        </p:txBody>
      </p:sp>
      <p:pic>
        <p:nvPicPr>
          <p:cNvPr id="8194" name="Picture 2" descr="http://www.amitbhawani.com/career/Images/IIT-Kanpur/IIT-Kanpur-1.jpg"/>
          <p:cNvPicPr>
            <a:picLocks noChangeAspect="1" noChangeArrowheads="1"/>
          </p:cNvPicPr>
          <p:nvPr/>
        </p:nvPicPr>
        <p:blipFill>
          <a:blip r:embed="rId4" cstate="print"/>
          <a:srcRect/>
          <a:stretch>
            <a:fillRect/>
          </a:stretch>
        </p:blipFill>
        <p:spPr bwMode="auto">
          <a:xfrm>
            <a:off x="4724400" y="2514600"/>
            <a:ext cx="3886200" cy="2584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5" name="Picture 3" descr="C:\Users\Dan Rasmus\AppData\Local\Microsoft\Windows\Temporary Internet Files\Content.IE5\N3ECDODV\MP900399385[1].jpg"/>
          <p:cNvPicPr>
            <a:picLocks noChangeAspect="1" noChangeArrowheads="1"/>
          </p:cNvPicPr>
          <p:nvPr/>
        </p:nvPicPr>
        <p:blipFill>
          <a:blip r:embed="rId5" cstate="print"/>
          <a:srcRect/>
          <a:stretch>
            <a:fillRect/>
          </a:stretch>
        </p:blipFill>
        <p:spPr bwMode="auto">
          <a:xfrm>
            <a:off x="533400" y="2514600"/>
            <a:ext cx="3901440" cy="25999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533400" y="5257800"/>
            <a:ext cx="8077200" cy="646331"/>
          </a:xfrm>
          <a:prstGeom prst="rect">
            <a:avLst/>
          </a:prstGeom>
        </p:spPr>
        <p:txBody>
          <a:bodyPr wrap="square">
            <a:spAutoFit/>
          </a:bodyPr>
          <a:lstStyle/>
          <a:p>
            <a:pPr algn="ctr"/>
            <a:r>
              <a:rPr lang="en-US" sz="3600"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glow rad="63500">
                    <a:schemeClr val="bg1">
                      <a:lumMod val="50000"/>
                      <a:alpha val="40000"/>
                    </a:schemeClr>
                  </a:glow>
                  <a:outerShdw blurRad="50800" dist="38100" algn="tr" rotWithShape="0">
                    <a:prstClr val="black">
                      <a:alpha val="40000"/>
                    </a:prstClr>
                  </a:outerShdw>
                </a:effectLst>
                <a:latin typeface="Calibri" pitchFamily="34" charset="0"/>
              </a:rPr>
              <a:t> </a:t>
            </a:r>
            <a:r>
              <a:rPr lang="en-US" sz="3600"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glow rad="63500">
                    <a:schemeClr val="bg1">
                      <a:lumMod val="50000"/>
                      <a:alpha val="40000"/>
                    </a:schemeClr>
                  </a:glow>
                  <a:outerShdw blurRad="50800" dist="38100" algn="tr" rotWithShape="0">
                    <a:prstClr val="black">
                      <a:alpha val="40000"/>
                    </a:prstClr>
                  </a:outerShdw>
                </a:effectLst>
                <a:latin typeface="Calibri" pitchFamily="34" charset="0"/>
              </a:rPr>
              <a:t>Language     Context</a:t>
            </a:r>
            <a:r>
              <a:rPr lang="en-US" sz="3600"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glow rad="63500">
                    <a:schemeClr val="bg1">
                      <a:lumMod val="50000"/>
                      <a:alpha val="40000"/>
                    </a:schemeClr>
                  </a:glow>
                  <a:outerShdw blurRad="50800" dist="38100" algn="tr" rotWithShape="0">
                    <a:prstClr val="black">
                      <a:alpha val="40000"/>
                    </a:prstClr>
                  </a:outerShdw>
                </a:effectLst>
                <a:latin typeface="Calibri" pitchFamily="34" charset="0"/>
              </a:rPr>
              <a:t> </a:t>
            </a:r>
            <a:r>
              <a:rPr lang="en-US" sz="3600"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glow rad="63500">
                    <a:schemeClr val="bg1">
                      <a:lumMod val="50000"/>
                      <a:alpha val="40000"/>
                    </a:schemeClr>
                  </a:glow>
                  <a:outerShdw blurRad="50800" dist="38100" algn="tr" rotWithShape="0">
                    <a:prstClr val="black">
                      <a:alpha val="40000"/>
                    </a:prstClr>
                  </a:outerShdw>
                </a:effectLst>
                <a:latin typeface="Calibri" pitchFamily="34" charset="0"/>
              </a:rPr>
              <a:t>     Domain </a:t>
            </a:r>
            <a:r>
              <a:rPr lang="en-US" sz="3600"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glow rad="63500">
                    <a:schemeClr val="bg1">
                      <a:lumMod val="50000"/>
                      <a:alpha val="40000"/>
                    </a:schemeClr>
                  </a:glow>
                  <a:outerShdw blurRad="50800" dist="38100" algn="tr" rotWithShape="0">
                    <a:prstClr val="black">
                      <a:alpha val="40000"/>
                    </a:prstClr>
                  </a:outerShdw>
                </a:effectLst>
                <a:latin typeface="Calibri" pitchFamily="34" charset="0"/>
              </a:rPr>
              <a:t>knowledge</a:t>
            </a:r>
            <a:endParaRPr lang="en-US" sz="3600" dirty="0">
              <a:effectLst>
                <a:glow rad="63500">
                  <a:schemeClr val="bg1">
                    <a:lumMod val="50000"/>
                    <a:alpha val="40000"/>
                  </a:schemeClr>
                </a:glow>
                <a:outerShdw blurRad="50800" dist="38100" algn="tr" rotWithShape="0">
                  <a:prstClr val="black">
                    <a:alpha val="40000"/>
                  </a:prstClr>
                </a:outerShdw>
              </a:effectLst>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3" cstate="print">
            <a:clrChange>
              <a:clrFrom>
                <a:srgbClr val="808080"/>
              </a:clrFrom>
              <a:clrTo>
                <a:srgbClr val="808080">
                  <a:alpha val="0"/>
                </a:srgbClr>
              </a:clrTo>
            </a:clrChange>
            <a:duotone>
              <a:prstClr val="black"/>
              <a:srgbClr val="003399">
                <a:tint val="45000"/>
                <a:satMod val="400000"/>
              </a:srgbClr>
            </a:duotone>
          </a:blip>
          <a:srcRect/>
          <a:stretch>
            <a:fillRect/>
          </a:stretch>
        </p:blipFill>
        <p:spPr bwMode="auto">
          <a:xfrm>
            <a:off x="219186" y="1443039"/>
            <a:ext cx="8924814" cy="4824412"/>
          </a:xfrm>
          <a:prstGeom prst="rect">
            <a:avLst/>
          </a:prstGeom>
          <a:noFill/>
          <a:ln w="9525">
            <a:noFill/>
            <a:miter lim="800000"/>
            <a:headEnd/>
            <a:tailEnd/>
          </a:ln>
          <a:effectLst/>
        </p:spPr>
      </p:pic>
      <p:sp>
        <p:nvSpPr>
          <p:cNvPr id="2" name="Title 1"/>
          <p:cNvSpPr>
            <a:spLocks noGrp="1"/>
          </p:cNvSpPr>
          <p:nvPr>
            <p:ph type="title"/>
          </p:nvPr>
        </p:nvSpPr>
        <p:spPr>
          <a:xfrm>
            <a:off x="381000" y="228600"/>
            <a:ext cx="8413750" cy="1034129"/>
          </a:xfrm>
        </p:spPr>
        <p:txBody>
          <a:bodyPr/>
          <a:lstStyle/>
          <a:p>
            <a:r>
              <a:rPr sz="4400" smtClean="0"/>
              <a:t>A Blending of Languages and Cultures</a:t>
            </a:r>
            <a:br>
              <a:rPr sz="4400" smtClean="0"/>
            </a:br>
            <a:r>
              <a:rPr sz="2400" i="1" smtClean="0">
                <a:solidFill>
                  <a:schemeClr val="tx1"/>
                </a:solidFill>
                <a:latin typeface="Times New Roman" pitchFamily="18" charset="0"/>
                <a:cs typeface="Times New Roman" pitchFamily="18" charset="0"/>
              </a:rPr>
              <a:t>Greater than 32M speakers</a:t>
            </a:r>
            <a:endParaRPr lang="en-US" sz="4400" i="1" dirty="0">
              <a:solidFill>
                <a:schemeClr val="tx1"/>
              </a:solidFill>
              <a:latin typeface="Times New Roman" pitchFamily="18" charset="0"/>
              <a:cs typeface="Times New Roman" pitchFamily="18" charset="0"/>
            </a:endParaRPr>
          </a:p>
        </p:txBody>
      </p:sp>
      <p:sp>
        <p:nvSpPr>
          <p:cNvPr id="5" name="TextBox 4"/>
          <p:cNvSpPr txBox="1"/>
          <p:nvPr/>
        </p:nvSpPr>
        <p:spPr>
          <a:xfrm>
            <a:off x="6349708" y="2740162"/>
            <a:ext cx="1840568" cy="584775"/>
          </a:xfrm>
          <a:prstGeom prst="rect">
            <a:avLst/>
          </a:prstGeom>
          <a:noFill/>
        </p:spPr>
        <p:txBody>
          <a:bodyPr wrap="none" rtlCol="0">
            <a:spAutoFit/>
          </a:bodyPr>
          <a:lstStyle/>
          <a:p>
            <a:r>
              <a:rPr lang="en-US" sz="3200" dirty="0" smtClean="0">
                <a:latin typeface="Tempus Sans ITC" pitchFamily="82" charset="0"/>
              </a:rPr>
              <a:t>Mandarin</a:t>
            </a:r>
            <a:endParaRPr lang="en-US" sz="3200" dirty="0">
              <a:latin typeface="Tempus Sans ITC" pitchFamily="82" charset="0"/>
            </a:endParaRPr>
          </a:p>
        </p:txBody>
      </p:sp>
      <p:sp>
        <p:nvSpPr>
          <p:cNvPr id="6" name="TextBox 5"/>
          <p:cNvSpPr txBox="1"/>
          <p:nvPr/>
        </p:nvSpPr>
        <p:spPr>
          <a:xfrm>
            <a:off x="5887397" y="3349945"/>
            <a:ext cx="1281120" cy="646331"/>
          </a:xfrm>
          <a:prstGeom prst="rect">
            <a:avLst/>
          </a:prstGeom>
          <a:noFill/>
        </p:spPr>
        <p:txBody>
          <a:bodyPr wrap="none" rtlCol="0">
            <a:spAutoFit/>
          </a:bodyPr>
          <a:lstStyle/>
          <a:p>
            <a:r>
              <a:rPr lang="en-US" dirty="0" smtClean="0">
                <a:latin typeface="Tempus Sans ITC" pitchFamily="82" charset="0"/>
              </a:rPr>
              <a:t>Hindi</a:t>
            </a:r>
            <a:endParaRPr lang="en-US" dirty="0">
              <a:latin typeface="Tempus Sans ITC" pitchFamily="82" charset="0"/>
            </a:endParaRPr>
          </a:p>
        </p:txBody>
      </p:sp>
      <p:sp>
        <p:nvSpPr>
          <p:cNvPr id="7" name="TextBox 6"/>
          <p:cNvSpPr txBox="1"/>
          <p:nvPr/>
        </p:nvSpPr>
        <p:spPr>
          <a:xfrm>
            <a:off x="1808914" y="2923401"/>
            <a:ext cx="1271502" cy="523220"/>
          </a:xfrm>
          <a:prstGeom prst="rect">
            <a:avLst/>
          </a:prstGeom>
          <a:noFill/>
        </p:spPr>
        <p:txBody>
          <a:bodyPr wrap="none" rtlCol="0">
            <a:spAutoFit/>
          </a:bodyPr>
          <a:lstStyle/>
          <a:p>
            <a:r>
              <a:rPr lang="en-US" sz="2800" dirty="0" smtClean="0">
                <a:latin typeface="Tempus Sans ITC" pitchFamily="82" charset="0"/>
              </a:rPr>
              <a:t>English</a:t>
            </a:r>
            <a:endParaRPr lang="en-US" sz="2800" dirty="0">
              <a:latin typeface="Tempus Sans ITC" pitchFamily="82" charset="0"/>
            </a:endParaRPr>
          </a:p>
        </p:txBody>
      </p:sp>
      <p:sp>
        <p:nvSpPr>
          <p:cNvPr id="8" name="TextBox 7"/>
          <p:cNvSpPr txBox="1"/>
          <p:nvPr/>
        </p:nvSpPr>
        <p:spPr>
          <a:xfrm>
            <a:off x="3924932" y="2418147"/>
            <a:ext cx="1271502" cy="523220"/>
          </a:xfrm>
          <a:prstGeom prst="rect">
            <a:avLst/>
          </a:prstGeom>
          <a:noFill/>
        </p:spPr>
        <p:txBody>
          <a:bodyPr wrap="none" rtlCol="0">
            <a:spAutoFit/>
          </a:bodyPr>
          <a:lstStyle/>
          <a:p>
            <a:r>
              <a:rPr lang="en-US" sz="2800" dirty="0" smtClean="0">
                <a:latin typeface="Tempus Sans ITC" pitchFamily="82" charset="0"/>
              </a:rPr>
              <a:t>English</a:t>
            </a:r>
            <a:endParaRPr lang="en-US" sz="2800" dirty="0">
              <a:latin typeface="Tempus Sans ITC" pitchFamily="82" charset="0"/>
            </a:endParaRPr>
          </a:p>
        </p:txBody>
      </p:sp>
      <p:sp>
        <p:nvSpPr>
          <p:cNvPr id="10" name="TextBox 9"/>
          <p:cNvSpPr txBox="1"/>
          <p:nvPr/>
        </p:nvSpPr>
        <p:spPr>
          <a:xfrm rot="1851319">
            <a:off x="2189475" y="3797859"/>
            <a:ext cx="1285929" cy="523220"/>
          </a:xfrm>
          <a:prstGeom prst="rect">
            <a:avLst/>
          </a:prstGeom>
          <a:noFill/>
        </p:spPr>
        <p:txBody>
          <a:bodyPr wrap="none" rtlCol="0">
            <a:spAutoFit/>
          </a:bodyPr>
          <a:lstStyle/>
          <a:p>
            <a:r>
              <a:rPr lang="en-US" sz="2800" dirty="0" smtClean="0">
                <a:latin typeface="Tempus Sans ITC" pitchFamily="82" charset="0"/>
              </a:rPr>
              <a:t>Spanish</a:t>
            </a:r>
            <a:endParaRPr lang="en-US" sz="2800" dirty="0">
              <a:latin typeface="Tempus Sans ITC" pitchFamily="82" charset="0"/>
            </a:endParaRPr>
          </a:p>
        </p:txBody>
      </p:sp>
      <p:sp>
        <p:nvSpPr>
          <p:cNvPr id="11" name="TextBox 10"/>
          <p:cNvSpPr txBox="1"/>
          <p:nvPr/>
        </p:nvSpPr>
        <p:spPr>
          <a:xfrm>
            <a:off x="4069647" y="2916499"/>
            <a:ext cx="1285929" cy="523220"/>
          </a:xfrm>
          <a:prstGeom prst="rect">
            <a:avLst/>
          </a:prstGeom>
          <a:noFill/>
        </p:spPr>
        <p:txBody>
          <a:bodyPr wrap="none" rtlCol="0">
            <a:spAutoFit/>
          </a:bodyPr>
          <a:lstStyle/>
          <a:p>
            <a:r>
              <a:rPr lang="en-US" sz="2800" dirty="0" smtClean="0">
                <a:latin typeface="Tempus Sans ITC" pitchFamily="82" charset="0"/>
              </a:rPr>
              <a:t>Spanish</a:t>
            </a:r>
            <a:endParaRPr lang="en-US" sz="2800" dirty="0">
              <a:latin typeface="Tempus Sans ITC" pitchFamily="82" charset="0"/>
            </a:endParaRPr>
          </a:p>
        </p:txBody>
      </p:sp>
      <p:sp>
        <p:nvSpPr>
          <p:cNvPr id="12" name="TextBox 11"/>
          <p:cNvSpPr txBox="1"/>
          <p:nvPr/>
        </p:nvSpPr>
        <p:spPr>
          <a:xfrm>
            <a:off x="5204359" y="3223751"/>
            <a:ext cx="896399" cy="369332"/>
          </a:xfrm>
          <a:prstGeom prst="rect">
            <a:avLst/>
          </a:prstGeom>
          <a:noFill/>
        </p:spPr>
        <p:txBody>
          <a:bodyPr wrap="none" rtlCol="0">
            <a:spAutoFit/>
          </a:bodyPr>
          <a:lstStyle/>
          <a:p>
            <a:r>
              <a:rPr lang="en-US" sz="1800" dirty="0" smtClean="0">
                <a:latin typeface="Tempus Sans ITC" pitchFamily="82" charset="0"/>
              </a:rPr>
              <a:t>Turkish</a:t>
            </a:r>
            <a:endParaRPr lang="en-US" sz="1800" dirty="0">
              <a:latin typeface="Tempus Sans ITC" pitchFamily="82" charset="0"/>
            </a:endParaRPr>
          </a:p>
        </p:txBody>
      </p:sp>
      <p:sp>
        <p:nvSpPr>
          <p:cNvPr id="13" name="TextBox 12"/>
          <p:cNvSpPr txBox="1"/>
          <p:nvPr/>
        </p:nvSpPr>
        <p:spPr>
          <a:xfrm>
            <a:off x="3654011" y="3237132"/>
            <a:ext cx="1640193" cy="461665"/>
          </a:xfrm>
          <a:prstGeom prst="rect">
            <a:avLst/>
          </a:prstGeom>
          <a:noFill/>
        </p:spPr>
        <p:txBody>
          <a:bodyPr wrap="none" rtlCol="0">
            <a:spAutoFit/>
          </a:bodyPr>
          <a:lstStyle/>
          <a:p>
            <a:r>
              <a:rPr lang="en-US" sz="2400" dirty="0" smtClean="0">
                <a:latin typeface="Tempus Sans ITC" pitchFamily="82" charset="0"/>
              </a:rPr>
              <a:t>Portuguese</a:t>
            </a:r>
            <a:endParaRPr lang="en-US" sz="2400" dirty="0">
              <a:latin typeface="Tempus Sans ITC" pitchFamily="82" charset="0"/>
            </a:endParaRPr>
          </a:p>
        </p:txBody>
      </p:sp>
      <p:sp>
        <p:nvSpPr>
          <p:cNvPr id="14" name="TextBox 13"/>
          <p:cNvSpPr txBox="1"/>
          <p:nvPr/>
        </p:nvSpPr>
        <p:spPr>
          <a:xfrm>
            <a:off x="3380879" y="4899677"/>
            <a:ext cx="1274708" cy="369332"/>
          </a:xfrm>
          <a:prstGeom prst="rect">
            <a:avLst/>
          </a:prstGeom>
          <a:noFill/>
        </p:spPr>
        <p:txBody>
          <a:bodyPr wrap="none" rtlCol="0">
            <a:spAutoFit/>
          </a:bodyPr>
          <a:lstStyle/>
          <a:p>
            <a:r>
              <a:rPr lang="en-US" sz="1800" dirty="0" smtClean="0">
                <a:latin typeface="Tempus Sans ITC" pitchFamily="82" charset="0"/>
              </a:rPr>
              <a:t>Portuguese</a:t>
            </a:r>
            <a:endParaRPr lang="en-US" sz="1800" dirty="0">
              <a:latin typeface="Tempus Sans ITC" pitchFamily="82" charset="0"/>
            </a:endParaRPr>
          </a:p>
        </p:txBody>
      </p:sp>
      <p:sp>
        <p:nvSpPr>
          <p:cNvPr id="15" name="TextBox 14"/>
          <p:cNvSpPr txBox="1"/>
          <p:nvPr/>
        </p:nvSpPr>
        <p:spPr>
          <a:xfrm>
            <a:off x="4829667" y="3522141"/>
            <a:ext cx="1172116" cy="523220"/>
          </a:xfrm>
          <a:prstGeom prst="rect">
            <a:avLst/>
          </a:prstGeom>
          <a:noFill/>
        </p:spPr>
        <p:txBody>
          <a:bodyPr wrap="none" rtlCol="0">
            <a:spAutoFit/>
          </a:bodyPr>
          <a:lstStyle/>
          <a:p>
            <a:r>
              <a:rPr lang="en-US" sz="2800" dirty="0" smtClean="0">
                <a:latin typeface="Tempus Sans ITC" pitchFamily="82" charset="0"/>
              </a:rPr>
              <a:t>Arabic</a:t>
            </a:r>
            <a:endParaRPr lang="en-US" sz="2800" dirty="0">
              <a:latin typeface="Tempus Sans ITC" pitchFamily="82" charset="0"/>
            </a:endParaRPr>
          </a:p>
        </p:txBody>
      </p:sp>
      <p:sp>
        <p:nvSpPr>
          <p:cNvPr id="16" name="TextBox 15"/>
          <p:cNvSpPr txBox="1"/>
          <p:nvPr/>
        </p:nvSpPr>
        <p:spPr>
          <a:xfrm>
            <a:off x="6457412" y="3955586"/>
            <a:ext cx="881973" cy="369332"/>
          </a:xfrm>
          <a:prstGeom prst="rect">
            <a:avLst/>
          </a:prstGeom>
          <a:noFill/>
        </p:spPr>
        <p:txBody>
          <a:bodyPr wrap="none" rtlCol="0">
            <a:spAutoFit/>
          </a:bodyPr>
          <a:lstStyle/>
          <a:p>
            <a:r>
              <a:rPr lang="en-US" sz="1800" dirty="0" smtClean="0">
                <a:latin typeface="Tempus Sans ITC" pitchFamily="82" charset="0"/>
              </a:rPr>
              <a:t>Bengali</a:t>
            </a:r>
            <a:endParaRPr lang="en-US" sz="1800" dirty="0">
              <a:latin typeface="Tempus Sans ITC" pitchFamily="82" charset="0"/>
            </a:endParaRPr>
          </a:p>
        </p:txBody>
      </p:sp>
      <p:sp>
        <p:nvSpPr>
          <p:cNvPr id="17" name="TextBox 16"/>
          <p:cNvSpPr txBox="1"/>
          <p:nvPr/>
        </p:nvSpPr>
        <p:spPr>
          <a:xfrm>
            <a:off x="5488194" y="2144738"/>
            <a:ext cx="1144865" cy="461665"/>
          </a:xfrm>
          <a:prstGeom prst="rect">
            <a:avLst/>
          </a:prstGeom>
          <a:noFill/>
        </p:spPr>
        <p:txBody>
          <a:bodyPr wrap="none" rtlCol="0">
            <a:spAutoFit/>
          </a:bodyPr>
          <a:lstStyle/>
          <a:p>
            <a:r>
              <a:rPr lang="en-US" sz="2400" dirty="0" smtClean="0">
                <a:latin typeface="Tempus Sans ITC" pitchFamily="82" charset="0"/>
              </a:rPr>
              <a:t>Russian</a:t>
            </a:r>
            <a:endParaRPr lang="en-US" sz="2400" dirty="0">
              <a:latin typeface="Tempus Sans ITC" pitchFamily="82" charset="0"/>
            </a:endParaRPr>
          </a:p>
        </p:txBody>
      </p:sp>
      <p:sp>
        <p:nvSpPr>
          <p:cNvPr id="18" name="TextBox 17"/>
          <p:cNvSpPr txBox="1"/>
          <p:nvPr/>
        </p:nvSpPr>
        <p:spPr>
          <a:xfrm>
            <a:off x="7851383" y="3213517"/>
            <a:ext cx="1289135" cy="461665"/>
          </a:xfrm>
          <a:prstGeom prst="rect">
            <a:avLst/>
          </a:prstGeom>
          <a:noFill/>
        </p:spPr>
        <p:txBody>
          <a:bodyPr wrap="none" rtlCol="0">
            <a:spAutoFit/>
          </a:bodyPr>
          <a:lstStyle/>
          <a:p>
            <a:r>
              <a:rPr lang="en-US" sz="2400" dirty="0" smtClean="0">
                <a:latin typeface="Tempus Sans ITC" pitchFamily="82" charset="0"/>
              </a:rPr>
              <a:t>Japanese</a:t>
            </a:r>
            <a:endParaRPr lang="en-US" sz="2400" dirty="0">
              <a:latin typeface="Tempus Sans ITC" pitchFamily="82" charset="0"/>
            </a:endParaRPr>
          </a:p>
        </p:txBody>
      </p:sp>
      <p:sp>
        <p:nvSpPr>
          <p:cNvPr id="19" name="TextBox 18"/>
          <p:cNvSpPr txBox="1"/>
          <p:nvPr/>
        </p:nvSpPr>
        <p:spPr>
          <a:xfrm>
            <a:off x="5120058" y="2500998"/>
            <a:ext cx="1221809" cy="461665"/>
          </a:xfrm>
          <a:prstGeom prst="rect">
            <a:avLst/>
          </a:prstGeom>
          <a:noFill/>
        </p:spPr>
        <p:txBody>
          <a:bodyPr wrap="none" rtlCol="0">
            <a:spAutoFit/>
          </a:bodyPr>
          <a:lstStyle/>
          <a:p>
            <a:r>
              <a:rPr lang="en-US" sz="2400" dirty="0" smtClean="0">
                <a:latin typeface="Tempus Sans ITC" pitchFamily="82" charset="0"/>
              </a:rPr>
              <a:t>German</a:t>
            </a:r>
            <a:endParaRPr lang="en-US" sz="2400" dirty="0">
              <a:latin typeface="Tempus Sans ITC" pitchFamily="82" charset="0"/>
            </a:endParaRPr>
          </a:p>
        </p:txBody>
      </p:sp>
      <p:sp>
        <p:nvSpPr>
          <p:cNvPr id="20" name="TextBox 19"/>
          <p:cNvSpPr txBox="1"/>
          <p:nvPr/>
        </p:nvSpPr>
        <p:spPr>
          <a:xfrm>
            <a:off x="6101152" y="3741831"/>
            <a:ext cx="1157689" cy="461665"/>
          </a:xfrm>
          <a:prstGeom prst="rect">
            <a:avLst/>
          </a:prstGeom>
          <a:noFill/>
        </p:spPr>
        <p:txBody>
          <a:bodyPr wrap="none" rtlCol="0">
            <a:spAutoFit/>
          </a:bodyPr>
          <a:lstStyle/>
          <a:p>
            <a:r>
              <a:rPr lang="en-US" sz="2400" dirty="0" smtClean="0">
                <a:latin typeface="Tempus Sans ITC" pitchFamily="82" charset="0"/>
              </a:rPr>
              <a:t>Punjabi</a:t>
            </a:r>
            <a:endParaRPr lang="en-US" sz="2400" dirty="0">
              <a:latin typeface="Tempus Sans ITC" pitchFamily="82" charset="0"/>
            </a:endParaRPr>
          </a:p>
        </p:txBody>
      </p:sp>
      <p:sp>
        <p:nvSpPr>
          <p:cNvPr id="21" name="TextBox 20"/>
          <p:cNvSpPr txBox="1"/>
          <p:nvPr/>
        </p:nvSpPr>
        <p:spPr>
          <a:xfrm>
            <a:off x="4573793" y="2774131"/>
            <a:ext cx="1067921" cy="461665"/>
          </a:xfrm>
          <a:prstGeom prst="rect">
            <a:avLst/>
          </a:prstGeom>
          <a:noFill/>
        </p:spPr>
        <p:txBody>
          <a:bodyPr wrap="none" rtlCol="0">
            <a:spAutoFit/>
          </a:bodyPr>
          <a:lstStyle/>
          <a:p>
            <a:r>
              <a:rPr lang="en-US" sz="2400" dirty="0" smtClean="0">
                <a:latin typeface="Tempus Sans ITC" pitchFamily="82" charset="0"/>
              </a:rPr>
              <a:t>French</a:t>
            </a:r>
            <a:endParaRPr lang="en-US" sz="2400" dirty="0">
              <a:latin typeface="Tempus Sans ITC" pitchFamily="82" charset="0"/>
            </a:endParaRPr>
          </a:p>
        </p:txBody>
      </p:sp>
      <p:sp>
        <p:nvSpPr>
          <p:cNvPr id="22" name="TextBox 21"/>
          <p:cNvSpPr txBox="1"/>
          <p:nvPr/>
        </p:nvSpPr>
        <p:spPr>
          <a:xfrm>
            <a:off x="6133743" y="2738781"/>
            <a:ext cx="425116" cy="276999"/>
          </a:xfrm>
          <a:prstGeom prst="rect">
            <a:avLst/>
          </a:prstGeom>
          <a:noFill/>
        </p:spPr>
        <p:txBody>
          <a:bodyPr wrap="none" rtlCol="0">
            <a:spAutoFit/>
          </a:bodyPr>
          <a:lstStyle/>
          <a:p>
            <a:r>
              <a:rPr lang="en-US" sz="1200" dirty="0" smtClean="0">
                <a:latin typeface="Tempus Sans ITC" pitchFamily="82" charset="0"/>
              </a:rPr>
              <a:t>Wu</a:t>
            </a:r>
            <a:endParaRPr lang="en-US" sz="1200" dirty="0">
              <a:latin typeface="Tempus Sans ITC" pitchFamily="82" charset="0"/>
            </a:endParaRPr>
          </a:p>
        </p:txBody>
      </p:sp>
      <p:sp>
        <p:nvSpPr>
          <p:cNvPr id="23" name="TextBox 22"/>
          <p:cNvSpPr txBox="1"/>
          <p:nvPr/>
        </p:nvSpPr>
        <p:spPr>
          <a:xfrm>
            <a:off x="7240357" y="4022697"/>
            <a:ext cx="731290" cy="276999"/>
          </a:xfrm>
          <a:prstGeom prst="rect">
            <a:avLst/>
          </a:prstGeom>
          <a:noFill/>
        </p:spPr>
        <p:txBody>
          <a:bodyPr wrap="none" rtlCol="0">
            <a:spAutoFit/>
          </a:bodyPr>
          <a:lstStyle/>
          <a:p>
            <a:r>
              <a:rPr lang="en-US" sz="1200" dirty="0" smtClean="0">
                <a:latin typeface="Tempus Sans ITC" pitchFamily="82" charset="0"/>
              </a:rPr>
              <a:t>Javanese</a:t>
            </a:r>
            <a:endParaRPr lang="en-US" sz="1200" dirty="0">
              <a:latin typeface="Tempus Sans ITC" pitchFamily="82" charset="0"/>
            </a:endParaRPr>
          </a:p>
        </p:txBody>
      </p:sp>
      <p:sp>
        <p:nvSpPr>
          <p:cNvPr id="24" name="TextBox 23"/>
          <p:cNvSpPr txBox="1"/>
          <p:nvPr/>
        </p:nvSpPr>
        <p:spPr>
          <a:xfrm>
            <a:off x="7359111" y="3345804"/>
            <a:ext cx="654346" cy="276999"/>
          </a:xfrm>
          <a:prstGeom prst="rect">
            <a:avLst/>
          </a:prstGeom>
          <a:noFill/>
        </p:spPr>
        <p:txBody>
          <a:bodyPr wrap="none" rtlCol="0">
            <a:spAutoFit/>
          </a:bodyPr>
          <a:lstStyle/>
          <a:p>
            <a:r>
              <a:rPr lang="en-US" sz="1200" dirty="0" smtClean="0">
                <a:latin typeface="Tempus Sans ITC" pitchFamily="82" charset="0"/>
              </a:rPr>
              <a:t>Korean</a:t>
            </a:r>
            <a:endParaRPr lang="en-US" sz="1200" dirty="0">
              <a:latin typeface="Tempus Sans ITC" pitchFamily="82" charset="0"/>
            </a:endParaRPr>
          </a:p>
        </p:txBody>
      </p:sp>
      <p:sp>
        <p:nvSpPr>
          <p:cNvPr id="25" name="TextBox 24"/>
          <p:cNvSpPr txBox="1"/>
          <p:nvPr/>
        </p:nvSpPr>
        <p:spPr>
          <a:xfrm>
            <a:off x="7157229" y="3595185"/>
            <a:ext cx="933269" cy="276999"/>
          </a:xfrm>
          <a:prstGeom prst="rect">
            <a:avLst/>
          </a:prstGeom>
          <a:noFill/>
        </p:spPr>
        <p:txBody>
          <a:bodyPr wrap="none" rtlCol="0">
            <a:spAutoFit/>
          </a:bodyPr>
          <a:lstStyle/>
          <a:p>
            <a:r>
              <a:rPr lang="en-US" sz="1200" dirty="0" smtClean="0">
                <a:latin typeface="Tempus Sans ITC" pitchFamily="82" charset="0"/>
              </a:rPr>
              <a:t>Vietnamese</a:t>
            </a:r>
            <a:endParaRPr lang="en-US" sz="1200" dirty="0">
              <a:latin typeface="Tempus Sans ITC" pitchFamily="82" charset="0"/>
            </a:endParaRPr>
          </a:p>
        </p:txBody>
      </p:sp>
      <p:sp>
        <p:nvSpPr>
          <p:cNvPr id="26" name="TextBox 25"/>
          <p:cNvSpPr txBox="1"/>
          <p:nvPr/>
        </p:nvSpPr>
        <p:spPr>
          <a:xfrm>
            <a:off x="7188437" y="5072835"/>
            <a:ext cx="1271502" cy="523220"/>
          </a:xfrm>
          <a:prstGeom prst="rect">
            <a:avLst/>
          </a:prstGeom>
          <a:noFill/>
        </p:spPr>
        <p:txBody>
          <a:bodyPr wrap="none" rtlCol="0">
            <a:spAutoFit/>
          </a:bodyPr>
          <a:lstStyle/>
          <a:p>
            <a:r>
              <a:rPr lang="en-US" sz="2800" dirty="0" smtClean="0">
                <a:latin typeface="Tempus Sans ITC" pitchFamily="82" charset="0"/>
              </a:rPr>
              <a:t>English</a:t>
            </a:r>
            <a:endParaRPr lang="en-US" sz="2800" dirty="0">
              <a:latin typeface="Tempus Sans ITC" pitchFamily="82" charset="0"/>
            </a:endParaRPr>
          </a:p>
        </p:txBody>
      </p:sp>
      <p:sp>
        <p:nvSpPr>
          <p:cNvPr id="27" name="TextBox 26"/>
          <p:cNvSpPr txBox="1"/>
          <p:nvPr/>
        </p:nvSpPr>
        <p:spPr>
          <a:xfrm>
            <a:off x="5279423" y="3035252"/>
            <a:ext cx="588623" cy="276999"/>
          </a:xfrm>
          <a:prstGeom prst="rect">
            <a:avLst/>
          </a:prstGeom>
          <a:noFill/>
        </p:spPr>
        <p:txBody>
          <a:bodyPr wrap="none" rtlCol="0">
            <a:spAutoFit/>
          </a:bodyPr>
          <a:lstStyle/>
          <a:p>
            <a:r>
              <a:rPr lang="en-US" sz="1200" dirty="0" smtClean="0">
                <a:latin typeface="Tempus Sans ITC" pitchFamily="82" charset="0"/>
              </a:rPr>
              <a:t>Italian</a:t>
            </a:r>
            <a:endParaRPr lang="en-US" sz="1200" dirty="0">
              <a:latin typeface="Tempus Sans ITC" pitchFamily="82" charset="0"/>
            </a:endParaRPr>
          </a:p>
        </p:txBody>
      </p:sp>
      <p:sp>
        <p:nvSpPr>
          <p:cNvPr id="28" name="TextBox 27"/>
          <p:cNvSpPr txBox="1"/>
          <p:nvPr/>
        </p:nvSpPr>
        <p:spPr>
          <a:xfrm>
            <a:off x="6208030" y="4169342"/>
            <a:ext cx="688009" cy="276999"/>
          </a:xfrm>
          <a:prstGeom prst="rect">
            <a:avLst/>
          </a:prstGeom>
          <a:noFill/>
        </p:spPr>
        <p:txBody>
          <a:bodyPr wrap="none" rtlCol="0">
            <a:spAutoFit/>
          </a:bodyPr>
          <a:lstStyle/>
          <a:p>
            <a:r>
              <a:rPr lang="en-US" sz="1200" dirty="0" smtClean="0">
                <a:latin typeface="Tempus Sans ITC" pitchFamily="82" charset="0"/>
              </a:rPr>
              <a:t>Marathi</a:t>
            </a:r>
            <a:endParaRPr lang="en-US" sz="1200" dirty="0">
              <a:latin typeface="Tempus Sans ITC" pitchFamily="82" charset="0"/>
            </a:endParaRPr>
          </a:p>
        </p:txBody>
      </p:sp>
      <p:sp>
        <p:nvSpPr>
          <p:cNvPr id="29" name="TextBox 28"/>
          <p:cNvSpPr txBox="1"/>
          <p:nvPr/>
        </p:nvSpPr>
        <p:spPr>
          <a:xfrm>
            <a:off x="5792392" y="4038712"/>
            <a:ext cx="688009" cy="276999"/>
          </a:xfrm>
          <a:prstGeom prst="rect">
            <a:avLst/>
          </a:prstGeom>
          <a:noFill/>
        </p:spPr>
        <p:txBody>
          <a:bodyPr wrap="none" rtlCol="0">
            <a:spAutoFit/>
          </a:bodyPr>
          <a:lstStyle/>
          <a:p>
            <a:r>
              <a:rPr lang="en-US" sz="1200" dirty="0" smtClean="0">
                <a:latin typeface="Tempus Sans ITC" pitchFamily="82" charset="0"/>
              </a:rPr>
              <a:t>Marathi</a:t>
            </a:r>
            <a:endParaRPr lang="en-US" sz="1200" dirty="0">
              <a:latin typeface="Tempus Sans ITC" pitchFamily="82" charset="0"/>
            </a:endParaRPr>
          </a:p>
        </p:txBody>
      </p:sp>
      <p:sp>
        <p:nvSpPr>
          <p:cNvPr id="30" name="Rectangle 29"/>
          <p:cNvSpPr/>
          <p:nvPr/>
        </p:nvSpPr>
        <p:spPr>
          <a:xfrm>
            <a:off x="5834093" y="4293367"/>
            <a:ext cx="630301" cy="276999"/>
          </a:xfrm>
          <a:prstGeom prst="rect">
            <a:avLst/>
          </a:prstGeom>
        </p:spPr>
        <p:txBody>
          <a:bodyPr wrap="none">
            <a:spAutoFit/>
          </a:bodyPr>
          <a:lstStyle/>
          <a:p>
            <a:r>
              <a:rPr lang="en-US" sz="1200" dirty="0" smtClean="0">
                <a:latin typeface="Tempus Sans ITC" pitchFamily="82" charset="0"/>
              </a:rPr>
              <a:t>Telugu</a:t>
            </a:r>
            <a:endParaRPr lang="en-US" sz="1200" dirty="0">
              <a:latin typeface="Tempus Sans ITC" pitchFamily="82" charset="0"/>
            </a:endParaRPr>
          </a:p>
        </p:txBody>
      </p:sp>
      <p:sp>
        <p:nvSpPr>
          <p:cNvPr id="31" name="Rectangle 30"/>
          <p:cNvSpPr/>
          <p:nvPr/>
        </p:nvSpPr>
        <p:spPr>
          <a:xfrm>
            <a:off x="6332857" y="4328993"/>
            <a:ext cx="548548" cy="276999"/>
          </a:xfrm>
          <a:prstGeom prst="rect">
            <a:avLst/>
          </a:prstGeom>
        </p:spPr>
        <p:txBody>
          <a:bodyPr wrap="none">
            <a:spAutoFit/>
          </a:bodyPr>
          <a:lstStyle/>
          <a:p>
            <a:r>
              <a:rPr lang="en-US" sz="1200" dirty="0" smtClean="0">
                <a:latin typeface="Tempus Sans ITC" pitchFamily="82" charset="0"/>
              </a:rPr>
              <a:t>Tamil</a:t>
            </a:r>
            <a:endParaRPr lang="en-US" sz="1200" dirty="0">
              <a:latin typeface="Tempus Sans ITC" pitchFamily="82" charset="0"/>
            </a:endParaRPr>
          </a:p>
        </p:txBody>
      </p:sp>
      <p:sp>
        <p:nvSpPr>
          <p:cNvPr id="33" name="Rectangle 32"/>
          <p:cNvSpPr/>
          <p:nvPr/>
        </p:nvSpPr>
        <p:spPr>
          <a:xfrm>
            <a:off x="4088421" y="3699601"/>
            <a:ext cx="745717" cy="246221"/>
          </a:xfrm>
          <a:prstGeom prst="rect">
            <a:avLst/>
          </a:prstGeom>
        </p:spPr>
        <p:txBody>
          <a:bodyPr wrap="none">
            <a:spAutoFit/>
          </a:bodyPr>
          <a:lstStyle/>
          <a:p>
            <a:r>
              <a:rPr lang="en-US" sz="1000" dirty="0" smtClean="0">
                <a:latin typeface="Tempus Sans ITC" pitchFamily="82" charset="0"/>
              </a:rPr>
              <a:t>Tamazight</a:t>
            </a:r>
            <a:endParaRPr lang="en-US" sz="1000" dirty="0">
              <a:latin typeface="Tempus Sans ITC" pitchFamily="82" charset="0"/>
            </a:endParaRPr>
          </a:p>
        </p:txBody>
      </p:sp>
      <p:sp>
        <p:nvSpPr>
          <p:cNvPr id="34" name="Rectangle 33"/>
          <p:cNvSpPr/>
          <p:nvPr/>
        </p:nvSpPr>
        <p:spPr>
          <a:xfrm>
            <a:off x="6427860" y="3200837"/>
            <a:ext cx="747320" cy="246221"/>
          </a:xfrm>
          <a:prstGeom prst="rect">
            <a:avLst/>
          </a:prstGeom>
        </p:spPr>
        <p:txBody>
          <a:bodyPr wrap="none">
            <a:spAutoFit/>
          </a:bodyPr>
          <a:lstStyle/>
          <a:p>
            <a:r>
              <a:rPr lang="en-US" sz="1000" dirty="0" smtClean="0">
                <a:latin typeface="Tempus Sans ITC" pitchFamily="82" charset="0"/>
              </a:rPr>
              <a:t>Cantonese</a:t>
            </a:r>
            <a:endParaRPr lang="en-US" sz="1000" dirty="0">
              <a:latin typeface="Tempus Sans ITC" pitchFamily="82" charset="0"/>
            </a:endParaRPr>
          </a:p>
        </p:txBody>
      </p:sp>
      <p:sp>
        <p:nvSpPr>
          <p:cNvPr id="35" name="Rectangle 34"/>
          <p:cNvSpPr/>
          <p:nvPr/>
        </p:nvSpPr>
        <p:spPr>
          <a:xfrm>
            <a:off x="6154725" y="3343341"/>
            <a:ext cx="580608" cy="276999"/>
          </a:xfrm>
          <a:prstGeom prst="rect">
            <a:avLst/>
          </a:prstGeom>
        </p:spPr>
        <p:txBody>
          <a:bodyPr wrap="none">
            <a:spAutoFit/>
          </a:bodyPr>
          <a:lstStyle/>
          <a:p>
            <a:r>
              <a:rPr lang="en-US" sz="1200" dirty="0" smtClean="0">
                <a:latin typeface="Tempus Sans ITC" pitchFamily="82" charset="0"/>
              </a:rPr>
              <a:t>Sindhi</a:t>
            </a:r>
            <a:endParaRPr lang="en-US" sz="1200" dirty="0">
              <a:latin typeface="Tempus Sans ITC" pitchFamily="82" charset="0"/>
            </a:endParaRPr>
          </a:p>
        </p:txBody>
      </p:sp>
      <p:sp>
        <p:nvSpPr>
          <p:cNvPr id="37" name="Rectangle 36"/>
          <p:cNvSpPr/>
          <p:nvPr/>
        </p:nvSpPr>
        <p:spPr>
          <a:xfrm>
            <a:off x="6914746" y="3414593"/>
            <a:ext cx="450764" cy="276999"/>
          </a:xfrm>
          <a:prstGeom prst="rect">
            <a:avLst/>
          </a:prstGeom>
        </p:spPr>
        <p:txBody>
          <a:bodyPr wrap="none">
            <a:spAutoFit/>
          </a:bodyPr>
          <a:lstStyle/>
          <a:p>
            <a:r>
              <a:rPr lang="en-US" sz="1200" dirty="0" smtClean="0">
                <a:latin typeface="Tempus Sans ITC" pitchFamily="82" charset="0"/>
              </a:rPr>
              <a:t>Min</a:t>
            </a:r>
            <a:endParaRPr lang="en-US" sz="1200" dirty="0">
              <a:latin typeface="Tempus Sans ITC" pitchFamily="82" charset="0"/>
            </a:endParaRPr>
          </a:p>
        </p:txBody>
      </p:sp>
      <p:sp>
        <p:nvSpPr>
          <p:cNvPr id="39" name="Rectangle 38"/>
          <p:cNvSpPr/>
          <p:nvPr/>
        </p:nvSpPr>
        <p:spPr>
          <a:xfrm>
            <a:off x="5738115" y="3119482"/>
            <a:ext cx="688009" cy="461665"/>
          </a:xfrm>
          <a:prstGeom prst="rect">
            <a:avLst/>
          </a:prstGeom>
        </p:spPr>
        <p:txBody>
          <a:bodyPr wrap="none">
            <a:spAutoFit/>
          </a:bodyPr>
          <a:lstStyle/>
          <a:p>
            <a:r>
              <a:rPr lang="en-US" sz="1200" dirty="0" smtClean="0">
                <a:latin typeface="Tempus Sans ITC" pitchFamily="82" charset="0"/>
              </a:rPr>
              <a:t>Maithili</a:t>
            </a:r>
          </a:p>
          <a:p>
            <a:endParaRPr lang="en-US" sz="1200" dirty="0">
              <a:latin typeface="Tempus Sans ITC" pitchFamily="82" charset="0"/>
            </a:endParaRPr>
          </a:p>
        </p:txBody>
      </p:sp>
      <p:sp>
        <p:nvSpPr>
          <p:cNvPr id="40" name="Rectangle 39"/>
          <p:cNvSpPr/>
          <p:nvPr/>
        </p:nvSpPr>
        <p:spPr>
          <a:xfrm>
            <a:off x="5679714" y="2785201"/>
            <a:ext cx="575799" cy="276999"/>
          </a:xfrm>
          <a:prstGeom prst="rect">
            <a:avLst/>
          </a:prstGeom>
        </p:spPr>
        <p:txBody>
          <a:bodyPr wrap="none">
            <a:spAutoFit/>
          </a:bodyPr>
          <a:lstStyle/>
          <a:p>
            <a:r>
              <a:rPr lang="en-US" sz="1200" dirty="0" smtClean="0">
                <a:latin typeface="Tempus Sans ITC" pitchFamily="82" charset="0"/>
              </a:rPr>
              <a:t>Polish</a:t>
            </a:r>
            <a:endParaRPr lang="en-US" sz="1200" dirty="0">
              <a:latin typeface="Tempus Sans ITC" pitchFamily="82" charset="0"/>
            </a:endParaRPr>
          </a:p>
        </p:txBody>
      </p:sp>
      <p:sp>
        <p:nvSpPr>
          <p:cNvPr id="41" name="Rectangle 40"/>
          <p:cNvSpPr/>
          <p:nvPr/>
        </p:nvSpPr>
        <p:spPr>
          <a:xfrm>
            <a:off x="6261605" y="2535819"/>
            <a:ext cx="819455" cy="276999"/>
          </a:xfrm>
          <a:prstGeom prst="rect">
            <a:avLst/>
          </a:prstGeom>
        </p:spPr>
        <p:txBody>
          <a:bodyPr wrap="none">
            <a:spAutoFit/>
          </a:bodyPr>
          <a:lstStyle/>
          <a:p>
            <a:r>
              <a:rPr lang="en-US" sz="1200" dirty="0" smtClean="0">
                <a:latin typeface="Tempus Sans ITC" pitchFamily="82" charset="0"/>
              </a:rPr>
              <a:t>Ukrainian</a:t>
            </a:r>
            <a:endParaRPr lang="en-US" sz="1200" dirty="0">
              <a:latin typeface="Tempus Sans ITC" pitchFamily="82" charset="0"/>
            </a:endParaRPr>
          </a:p>
        </p:txBody>
      </p:sp>
      <p:sp>
        <p:nvSpPr>
          <p:cNvPr id="43" name="Rectangle 42"/>
          <p:cNvSpPr/>
          <p:nvPr/>
        </p:nvSpPr>
        <p:spPr>
          <a:xfrm>
            <a:off x="5721896" y="3023416"/>
            <a:ext cx="721088" cy="276999"/>
          </a:xfrm>
          <a:prstGeom prst="rect">
            <a:avLst/>
          </a:prstGeom>
        </p:spPr>
        <p:txBody>
          <a:bodyPr wrap="square">
            <a:spAutoFit/>
          </a:bodyPr>
          <a:lstStyle/>
          <a:p>
            <a:r>
              <a:rPr lang="en-US" sz="1200" dirty="0" smtClean="0">
                <a:latin typeface="Tempus Sans ITC" pitchFamily="82" charset="0"/>
              </a:rPr>
              <a:t>Persian</a:t>
            </a:r>
            <a:endParaRPr lang="en-US" sz="1200" dirty="0">
              <a:latin typeface="Tempus Sans ITC" pitchFamily="82" charset="0"/>
            </a:endParaRPr>
          </a:p>
        </p:txBody>
      </p:sp>
      <p:sp>
        <p:nvSpPr>
          <p:cNvPr id="44" name="Rectangle 43"/>
          <p:cNvSpPr/>
          <p:nvPr/>
        </p:nvSpPr>
        <p:spPr>
          <a:xfrm>
            <a:off x="5594014" y="2965369"/>
            <a:ext cx="700833" cy="276999"/>
          </a:xfrm>
          <a:prstGeom prst="rect">
            <a:avLst/>
          </a:prstGeom>
        </p:spPr>
        <p:txBody>
          <a:bodyPr wrap="none">
            <a:spAutoFit/>
          </a:bodyPr>
          <a:lstStyle/>
          <a:p>
            <a:r>
              <a:rPr lang="en-US" sz="1200" dirty="0" smtClean="0">
                <a:latin typeface="Tempus Sans ITC" pitchFamily="82" charset="0"/>
              </a:rPr>
              <a:t>Gujarati</a:t>
            </a:r>
            <a:endParaRPr lang="en-US" sz="1200" dirty="0">
              <a:latin typeface="Tempus Sans ITC" pitchFamily="82" charset="0"/>
            </a:endParaRPr>
          </a:p>
        </p:txBody>
      </p:sp>
      <p:sp>
        <p:nvSpPr>
          <p:cNvPr id="45" name="Rectangle 44"/>
          <p:cNvSpPr/>
          <p:nvPr/>
        </p:nvSpPr>
        <p:spPr>
          <a:xfrm>
            <a:off x="6208164" y="4480271"/>
            <a:ext cx="881973" cy="276999"/>
          </a:xfrm>
          <a:prstGeom prst="rect">
            <a:avLst/>
          </a:prstGeom>
        </p:spPr>
        <p:txBody>
          <a:bodyPr wrap="none">
            <a:spAutoFit/>
          </a:bodyPr>
          <a:lstStyle/>
          <a:p>
            <a:r>
              <a:rPr lang="en-US" sz="1200" dirty="0" smtClean="0">
                <a:latin typeface="Tempus Sans ITC" pitchFamily="82" charset="0"/>
              </a:rPr>
              <a:t>Malayalam</a:t>
            </a:r>
            <a:endParaRPr lang="en-US" sz="1200" dirty="0">
              <a:latin typeface="Tempus Sans ITC" pitchFamily="82" charset="0"/>
            </a:endParaRPr>
          </a:p>
        </p:txBody>
      </p:sp>
      <p:sp>
        <p:nvSpPr>
          <p:cNvPr id="46" name="Rectangle 45"/>
          <p:cNvSpPr/>
          <p:nvPr/>
        </p:nvSpPr>
        <p:spPr>
          <a:xfrm>
            <a:off x="6010272" y="4009423"/>
            <a:ext cx="744114" cy="276999"/>
          </a:xfrm>
          <a:prstGeom prst="rect">
            <a:avLst/>
          </a:prstGeom>
        </p:spPr>
        <p:txBody>
          <a:bodyPr wrap="none">
            <a:spAutoFit/>
          </a:bodyPr>
          <a:lstStyle/>
          <a:p>
            <a:r>
              <a:rPr lang="en-US" sz="1200" dirty="0" smtClean="0">
                <a:latin typeface="Tempus Sans ITC" pitchFamily="82" charset="0"/>
              </a:rPr>
              <a:t>Kannada</a:t>
            </a:r>
            <a:endParaRPr lang="en-US" sz="1200" dirty="0">
              <a:latin typeface="Tempus Sans ITC" pitchFamily="82" charset="0"/>
            </a:endParaRPr>
          </a:p>
        </p:txBody>
      </p:sp>
      <p:sp>
        <p:nvSpPr>
          <p:cNvPr id="47" name="Rectangle 46"/>
          <p:cNvSpPr/>
          <p:nvPr/>
        </p:nvSpPr>
        <p:spPr>
          <a:xfrm>
            <a:off x="0" y="6581001"/>
            <a:ext cx="9144000" cy="276999"/>
          </a:xfrm>
          <a:prstGeom prst="rect">
            <a:avLst/>
          </a:prstGeom>
        </p:spPr>
        <p:txBody>
          <a:bodyPr wrap="square">
            <a:spAutoFit/>
          </a:bodyPr>
          <a:lstStyle/>
          <a:p>
            <a:r>
              <a:rPr lang="en-US" sz="1200" dirty="0" smtClean="0"/>
              <a:t>Source: http://en.wikipedia.org/wiki/Most_spoken_languages</a:t>
            </a:r>
            <a:endParaRPr lang="en-US" sz="1200" dirty="0"/>
          </a:p>
        </p:txBody>
      </p:sp>
      <p:sp>
        <p:nvSpPr>
          <p:cNvPr id="48" name="TextBox 47"/>
          <p:cNvSpPr txBox="1"/>
          <p:nvPr/>
        </p:nvSpPr>
        <p:spPr>
          <a:xfrm>
            <a:off x="2458746" y="2654861"/>
            <a:ext cx="1067921" cy="461665"/>
          </a:xfrm>
          <a:prstGeom prst="rect">
            <a:avLst/>
          </a:prstGeom>
          <a:noFill/>
        </p:spPr>
        <p:txBody>
          <a:bodyPr wrap="none" rtlCol="0">
            <a:spAutoFit/>
          </a:bodyPr>
          <a:lstStyle/>
          <a:p>
            <a:r>
              <a:rPr lang="en-US" sz="2400" dirty="0" smtClean="0">
                <a:latin typeface="Tempus Sans ITC" pitchFamily="82" charset="0"/>
              </a:rPr>
              <a:t>French</a:t>
            </a:r>
            <a:endParaRPr lang="en-US" sz="2400" dirty="0">
              <a:latin typeface="Tempus Sans ITC" pitchFamily="82"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3" cstate="print">
            <a:clrChange>
              <a:clrFrom>
                <a:srgbClr val="808080"/>
              </a:clrFrom>
              <a:clrTo>
                <a:srgbClr val="808080">
                  <a:alpha val="0"/>
                </a:srgbClr>
              </a:clrTo>
            </a:clrChange>
            <a:duotone>
              <a:prstClr val="black"/>
              <a:srgbClr val="003399">
                <a:tint val="45000"/>
                <a:satMod val="400000"/>
              </a:srgbClr>
            </a:duotone>
          </a:blip>
          <a:srcRect/>
          <a:stretch>
            <a:fillRect/>
          </a:stretch>
        </p:blipFill>
        <p:spPr bwMode="auto">
          <a:xfrm>
            <a:off x="219186" y="1443039"/>
            <a:ext cx="8924814" cy="4824412"/>
          </a:xfrm>
          <a:prstGeom prst="rect">
            <a:avLst/>
          </a:prstGeom>
          <a:noFill/>
          <a:ln w="9525">
            <a:noFill/>
            <a:miter lim="800000"/>
            <a:headEnd/>
            <a:tailEnd/>
          </a:ln>
          <a:effectLst/>
        </p:spPr>
      </p:pic>
      <p:sp>
        <p:nvSpPr>
          <p:cNvPr id="2" name="Title 1"/>
          <p:cNvSpPr>
            <a:spLocks noGrp="1"/>
          </p:cNvSpPr>
          <p:nvPr>
            <p:ph type="title"/>
          </p:nvPr>
        </p:nvSpPr>
        <p:spPr>
          <a:xfrm>
            <a:off x="381000" y="228600"/>
            <a:ext cx="8413750" cy="701731"/>
          </a:xfrm>
        </p:spPr>
        <p:txBody>
          <a:bodyPr/>
          <a:lstStyle/>
          <a:p>
            <a:r>
              <a:rPr sz="4400" smtClean="0"/>
              <a:t>A Blending of Languages and Cultures</a:t>
            </a:r>
            <a:endParaRPr lang="en-US" sz="4400" i="1" dirty="0">
              <a:solidFill>
                <a:schemeClr val="tx1"/>
              </a:solidFill>
              <a:latin typeface="Times New Roman" pitchFamily="18" charset="0"/>
              <a:cs typeface="Times New Roman" pitchFamily="18" charset="0"/>
            </a:endParaRPr>
          </a:p>
        </p:txBody>
      </p:sp>
      <p:graphicFrame>
        <p:nvGraphicFramePr>
          <p:cNvPr id="49" name="Table 48"/>
          <p:cNvGraphicFramePr>
            <a:graphicFrameLocks noGrp="1"/>
          </p:cNvGraphicFramePr>
          <p:nvPr/>
        </p:nvGraphicFramePr>
        <p:xfrm>
          <a:off x="341194" y="1067352"/>
          <a:ext cx="4053385" cy="2823210"/>
        </p:xfrm>
        <a:graphic>
          <a:graphicData uri="http://schemas.openxmlformats.org/drawingml/2006/table">
            <a:tbl>
              <a:tblPr/>
              <a:tblGrid>
                <a:gridCol w="835425"/>
                <a:gridCol w="3217960"/>
              </a:tblGrid>
              <a:tr h="2713078">
                <a:tc>
                  <a:txBody>
                    <a:bodyPr/>
                    <a:lstStyle/>
                    <a:p>
                      <a:pPr marL="0" marR="0">
                        <a:lnSpc>
                          <a:spcPct val="115000"/>
                        </a:lnSpc>
                        <a:spcBef>
                          <a:spcPts val="0"/>
                        </a:spcBef>
                        <a:spcAft>
                          <a:spcPts val="0"/>
                        </a:spcAft>
                      </a:pPr>
                      <a:r>
                        <a:rPr lang="en-US" sz="2000" b="1" dirty="0">
                          <a:latin typeface="Times New Roman"/>
                          <a:ea typeface="Times New Roman"/>
                          <a:cs typeface="Times New Roman"/>
                        </a:rPr>
                        <a:t>Arabic </a:t>
                      </a:r>
                      <a:endParaRPr lang="en-US" sz="1800" dirty="0">
                        <a:latin typeface="Calibri"/>
                        <a:ea typeface="Calibri"/>
                        <a:cs typeface="Times New Roman"/>
                      </a:endParaRPr>
                    </a:p>
                  </a:txBody>
                  <a:tcPr marL="9525" marR="9525" marT="9525" marB="9525">
                    <a:lnL>
                      <a:noFill/>
                    </a:lnL>
                    <a:lnR>
                      <a:noFill/>
                    </a:lnR>
                    <a:lnT>
                      <a:noFill/>
                    </a:lnT>
                    <a:lnB>
                      <a:noFill/>
                    </a:lnB>
                  </a:tcPr>
                </a:tc>
                <a:tc>
                  <a:txBody>
                    <a:bodyPr/>
                    <a:lstStyle/>
                    <a:p>
                      <a:pPr marL="0" marR="0">
                        <a:lnSpc>
                          <a:spcPct val="115000"/>
                        </a:lnSpc>
                        <a:spcBef>
                          <a:spcPts val="0"/>
                        </a:spcBef>
                        <a:spcAft>
                          <a:spcPts val="0"/>
                        </a:spcAft>
                      </a:pPr>
                      <a:r>
                        <a:rPr lang="en-US" sz="2000" b="1" dirty="0">
                          <a:latin typeface="Times New Roman"/>
                          <a:ea typeface="Times New Roman"/>
                          <a:cs typeface="Times New Roman"/>
                        </a:rPr>
                        <a:t>‏</a:t>
                      </a:r>
                      <a:r>
                        <a:rPr lang="en-US" sz="2000" b="1" dirty="0" err="1">
                          <a:latin typeface="Times New Roman"/>
                          <a:ea typeface="Times New Roman"/>
                          <a:cs typeface="Times New Roman"/>
                        </a:rPr>
                        <a:t>تعاون</a:t>
                      </a:r>
                      <a:r>
                        <a:rPr lang="en-US" sz="2000" dirty="0">
                          <a:latin typeface="Times New Roman"/>
                          <a:ea typeface="Times New Roman"/>
                          <a:cs typeface="Times New Roman"/>
                        </a:rPr>
                        <a:t> (club up, collaborate, communion, concur, conspire, cooperate, cooperation, cope, get together, joining, participate, pull together, team up</a:t>
                      </a:r>
                      <a:r>
                        <a:rPr lang="en-US" sz="2000">
                          <a:latin typeface="Times New Roman"/>
                          <a:ea typeface="Times New Roman"/>
                          <a:cs typeface="Times New Roman"/>
                        </a:rPr>
                        <a:t>, </a:t>
                      </a:r>
                      <a:r>
                        <a:rPr lang="en-US" sz="2000" smtClean="0">
                          <a:latin typeface="Times New Roman"/>
                          <a:ea typeface="Times New Roman"/>
                          <a:cs typeface="Times New Roman"/>
                        </a:rPr>
                        <a:t>unite), </a:t>
                      </a:r>
                      <a:r>
                        <a:rPr lang="en-US" sz="2000" b="1" dirty="0">
                          <a:latin typeface="Times New Roman"/>
                          <a:ea typeface="Times New Roman"/>
                          <a:cs typeface="Times New Roman"/>
                        </a:rPr>
                        <a:t>‏</a:t>
                      </a:r>
                      <a:r>
                        <a:rPr lang="en-US" sz="2000" b="1" dirty="0" err="1">
                          <a:latin typeface="Times New Roman"/>
                          <a:ea typeface="Times New Roman"/>
                          <a:cs typeface="Times New Roman"/>
                        </a:rPr>
                        <a:t>إشتراك</a:t>
                      </a:r>
                      <a:r>
                        <a:rPr lang="en-US" sz="2000" dirty="0">
                          <a:latin typeface="Times New Roman"/>
                          <a:ea typeface="Times New Roman"/>
                          <a:cs typeface="Times New Roman"/>
                        </a:rPr>
                        <a:t> (implication, participation, partnership, subscription). </a:t>
                      </a:r>
                      <a:endParaRPr lang="en-US" sz="1800" dirty="0">
                        <a:latin typeface="Calibri"/>
                        <a:ea typeface="Calibri"/>
                        <a:cs typeface="Times New Roman"/>
                      </a:endParaRPr>
                    </a:p>
                  </a:txBody>
                  <a:tcPr marL="9525" marR="9525" marT="9525" marB="9525">
                    <a:lnL>
                      <a:noFill/>
                    </a:lnL>
                    <a:lnR>
                      <a:noFill/>
                    </a:lnR>
                    <a:lnT>
                      <a:noFill/>
                    </a:lnT>
                    <a:lnB>
                      <a:noFill/>
                    </a:lnB>
                  </a:tcPr>
                </a:tc>
              </a:tr>
            </a:tbl>
          </a:graphicData>
        </a:graphic>
      </p:graphicFrame>
      <p:graphicFrame>
        <p:nvGraphicFramePr>
          <p:cNvPr id="50" name="Table 49"/>
          <p:cNvGraphicFramePr>
            <a:graphicFrameLocks noGrp="1"/>
          </p:cNvGraphicFramePr>
          <p:nvPr/>
        </p:nvGraphicFramePr>
        <p:xfrm>
          <a:off x="313899" y="4896776"/>
          <a:ext cx="7547212" cy="1771650"/>
        </p:xfrm>
        <a:graphic>
          <a:graphicData uri="http://schemas.openxmlformats.org/drawingml/2006/table">
            <a:tbl>
              <a:tblPr/>
              <a:tblGrid>
                <a:gridCol w="1310185"/>
                <a:gridCol w="6237027"/>
              </a:tblGrid>
              <a:tr h="0">
                <a:tc>
                  <a:txBody>
                    <a:bodyPr/>
                    <a:lstStyle/>
                    <a:p>
                      <a:pPr marL="0" marR="0">
                        <a:lnSpc>
                          <a:spcPct val="115000"/>
                        </a:lnSpc>
                        <a:spcBef>
                          <a:spcPts val="0"/>
                        </a:spcBef>
                        <a:spcAft>
                          <a:spcPts val="0"/>
                        </a:spcAft>
                      </a:pPr>
                      <a:r>
                        <a:rPr lang="en-US" sz="2000" b="1" dirty="0">
                          <a:latin typeface="Times New Roman"/>
                          <a:ea typeface="Times New Roman"/>
                          <a:cs typeface="Times New Roman"/>
                        </a:rPr>
                        <a:t>Romanian</a:t>
                      </a:r>
                      <a:endParaRPr lang="en-US" sz="1800" dirty="0">
                        <a:latin typeface="Calibri"/>
                        <a:ea typeface="Calibri"/>
                        <a:cs typeface="Times New Roman"/>
                      </a:endParaRPr>
                    </a:p>
                  </a:txBody>
                  <a:tcPr marL="9525" marR="9525" marT="9525" marB="9525">
                    <a:lnL>
                      <a:noFill/>
                    </a:lnL>
                    <a:lnR>
                      <a:noFill/>
                    </a:lnR>
                    <a:lnT>
                      <a:noFill/>
                    </a:lnT>
                    <a:lnB>
                      <a:noFill/>
                    </a:lnB>
                  </a:tcPr>
                </a:tc>
                <a:tc>
                  <a:txBody>
                    <a:bodyPr/>
                    <a:lstStyle/>
                    <a:p>
                      <a:pPr marL="0" marR="0">
                        <a:lnSpc>
                          <a:spcPct val="115000"/>
                        </a:lnSpc>
                        <a:spcBef>
                          <a:spcPts val="0"/>
                        </a:spcBef>
                        <a:spcAft>
                          <a:spcPts val="0"/>
                        </a:spcAft>
                      </a:pPr>
                      <a:r>
                        <a:rPr lang="en-US" sz="2000" b="1" dirty="0" err="1">
                          <a:latin typeface="Times New Roman"/>
                          <a:ea typeface="Times New Roman"/>
                          <a:cs typeface="Times New Roman"/>
                        </a:rPr>
                        <a:t>conlucrare</a:t>
                      </a:r>
                      <a:r>
                        <a:rPr lang="en-US" sz="2000" dirty="0">
                          <a:latin typeface="Times New Roman"/>
                          <a:ea typeface="Times New Roman"/>
                          <a:cs typeface="Times New Roman"/>
                        </a:rPr>
                        <a:t> (concurrence, co-operation), </a:t>
                      </a:r>
                      <a:r>
                        <a:rPr lang="en-US" sz="2000" b="1" dirty="0" err="1">
                          <a:latin typeface="Times New Roman"/>
                          <a:ea typeface="Times New Roman"/>
                          <a:cs typeface="Times New Roman"/>
                        </a:rPr>
                        <a:t>colaborare</a:t>
                      </a:r>
                      <a:r>
                        <a:rPr lang="en-US" sz="2000" dirty="0">
                          <a:latin typeface="Times New Roman"/>
                          <a:ea typeface="Times New Roman"/>
                          <a:cs typeface="Times New Roman"/>
                        </a:rPr>
                        <a:t> (concurrence, contribution, co-operation, team work), </a:t>
                      </a:r>
                      <a:r>
                        <a:rPr lang="en-US" sz="2000" b="1" dirty="0" err="1">
                          <a:latin typeface="Times New Roman"/>
                          <a:ea typeface="Times New Roman"/>
                          <a:cs typeface="Times New Roman"/>
                        </a:rPr>
                        <a:t>ajutor</a:t>
                      </a:r>
                      <a:r>
                        <a:rPr lang="en-US" sz="2000" dirty="0">
                          <a:latin typeface="Times New Roman"/>
                          <a:ea typeface="Times New Roman"/>
                          <a:cs typeface="Times New Roman"/>
                        </a:rPr>
                        <a:t> (abettor, accommodation, accomplice, aid, assistance, assistant, auxiliary, backer, backing, contribution, co-operation, help, helper, helpfulness, helping).</a:t>
                      </a:r>
                      <a:endParaRPr lang="en-US" sz="1800" dirty="0">
                        <a:latin typeface="Calibri"/>
                        <a:ea typeface="Calibri"/>
                        <a:cs typeface="Times New Roman"/>
                      </a:endParaRPr>
                    </a:p>
                  </a:txBody>
                  <a:tcPr marL="9525" marR="9525" marT="9525" marB="9525">
                    <a:lnL>
                      <a:noFill/>
                    </a:lnL>
                    <a:lnR>
                      <a:noFill/>
                    </a:lnR>
                    <a:lnT>
                      <a:noFill/>
                    </a:lnT>
                    <a:lnB>
                      <a:noFill/>
                    </a:lnB>
                  </a:tcPr>
                </a:tc>
              </a:tr>
            </a:tbl>
          </a:graphicData>
        </a:graphic>
      </p:graphicFrame>
      <p:graphicFrame>
        <p:nvGraphicFramePr>
          <p:cNvPr id="51" name="Table 50"/>
          <p:cNvGraphicFramePr>
            <a:graphicFrameLocks noGrp="1"/>
          </p:cNvGraphicFramePr>
          <p:nvPr/>
        </p:nvGraphicFramePr>
        <p:xfrm>
          <a:off x="5022373" y="1176532"/>
          <a:ext cx="3944206" cy="3818547"/>
        </p:xfrm>
        <a:graphic>
          <a:graphicData uri="http://schemas.openxmlformats.org/drawingml/2006/table">
            <a:tbl>
              <a:tblPr/>
              <a:tblGrid>
                <a:gridCol w="1214654"/>
                <a:gridCol w="2729552"/>
              </a:tblGrid>
              <a:tr h="3818547">
                <a:tc>
                  <a:txBody>
                    <a:bodyPr/>
                    <a:lstStyle/>
                    <a:p>
                      <a:pPr marL="0" marR="0">
                        <a:lnSpc>
                          <a:spcPct val="115000"/>
                        </a:lnSpc>
                        <a:spcBef>
                          <a:spcPts val="0"/>
                        </a:spcBef>
                        <a:spcAft>
                          <a:spcPts val="0"/>
                        </a:spcAft>
                      </a:pPr>
                      <a:r>
                        <a:rPr lang="en-US" sz="2000" b="1" dirty="0">
                          <a:latin typeface="Times New Roman"/>
                          <a:ea typeface="Times New Roman"/>
                          <a:cs typeface="Times New Roman"/>
                        </a:rPr>
                        <a:t>Japanese Katakana </a:t>
                      </a:r>
                      <a:endParaRPr lang="en-US" sz="1800" dirty="0">
                        <a:latin typeface="Calibri"/>
                        <a:ea typeface="Calibri"/>
                        <a:cs typeface="Times New Roman"/>
                      </a:endParaRPr>
                    </a:p>
                  </a:txBody>
                  <a:tcPr marL="9525" marR="9525" marT="9525" marB="9525">
                    <a:lnL>
                      <a:noFill/>
                    </a:lnL>
                    <a:lnR>
                      <a:noFill/>
                    </a:lnR>
                    <a:lnT>
                      <a:noFill/>
                    </a:lnT>
                    <a:lnB>
                      <a:noFill/>
                    </a:lnB>
                  </a:tcPr>
                </a:tc>
                <a:tc>
                  <a:txBody>
                    <a:bodyPr/>
                    <a:lstStyle/>
                    <a:p>
                      <a:pPr marL="0" marR="0">
                        <a:lnSpc>
                          <a:spcPct val="115000"/>
                        </a:lnSpc>
                        <a:spcBef>
                          <a:spcPts val="0"/>
                        </a:spcBef>
                        <a:spcAft>
                          <a:spcPts val="0"/>
                        </a:spcAft>
                      </a:pPr>
                      <a:r>
                        <a:rPr lang="en-US" sz="2000" b="1" dirty="0" err="1">
                          <a:latin typeface="MS Mincho"/>
                          <a:ea typeface="Calibri"/>
                          <a:cs typeface="MS Mincho"/>
                        </a:rPr>
                        <a:t>がっさく</a:t>
                      </a:r>
                      <a:r>
                        <a:rPr lang="en-US" sz="2000" dirty="0">
                          <a:latin typeface="Times New Roman"/>
                          <a:ea typeface="Times New Roman"/>
                          <a:cs typeface="Times New Roman"/>
                        </a:rPr>
                        <a:t> (joint work), </a:t>
                      </a:r>
                      <a:r>
                        <a:rPr lang="en-US" sz="2000" b="1" dirty="0" err="1">
                          <a:latin typeface="MS Mincho"/>
                          <a:ea typeface="Calibri"/>
                          <a:cs typeface="MS Mincho"/>
                        </a:rPr>
                        <a:t>きょうどう</a:t>
                      </a:r>
                      <a:r>
                        <a:rPr lang="en-US" sz="2000" dirty="0">
                          <a:latin typeface="Times New Roman"/>
                          <a:ea typeface="Times New Roman"/>
                          <a:cs typeface="Times New Roman"/>
                        </a:rPr>
                        <a:t> (association, co-action, conduct, cooperation, guidance, instruction, joint, lead, sutra library, teaching), </a:t>
                      </a:r>
                      <a:r>
                        <a:rPr lang="en-US" sz="2000" b="1" dirty="0" err="1">
                          <a:latin typeface="MS Mincho"/>
                          <a:ea typeface="Calibri"/>
                          <a:cs typeface="MS Mincho"/>
                        </a:rPr>
                        <a:t>きょうりょく</a:t>
                      </a:r>
                      <a:r>
                        <a:rPr lang="en-US" sz="2000" dirty="0">
                          <a:latin typeface="Times New Roman"/>
                          <a:ea typeface="Times New Roman"/>
                          <a:cs typeface="Times New Roman"/>
                        </a:rPr>
                        <a:t> (cooperation, powerful, strong), </a:t>
                      </a:r>
                      <a:r>
                        <a:rPr lang="en-US" sz="2000" b="1" dirty="0" err="1">
                          <a:latin typeface="MS Mincho"/>
                          <a:ea typeface="Calibri"/>
                          <a:cs typeface="MS Mincho"/>
                        </a:rPr>
                        <a:t>きょうちょうしゅぎ</a:t>
                      </a:r>
                      <a:r>
                        <a:rPr lang="en-US" sz="2000" dirty="0">
                          <a:latin typeface="Times New Roman"/>
                          <a:ea typeface="Times New Roman"/>
                          <a:cs typeface="Times New Roman"/>
                        </a:rPr>
                        <a:t>, </a:t>
                      </a:r>
                      <a:r>
                        <a:rPr lang="en-US" sz="2000" b="1" dirty="0" err="1">
                          <a:latin typeface="MS Mincho"/>
                          <a:ea typeface="Calibri"/>
                          <a:cs typeface="MS Mincho"/>
                        </a:rPr>
                        <a:t>きょうちょ</a:t>
                      </a:r>
                      <a:r>
                        <a:rPr lang="en-US" sz="2000" dirty="0">
                          <a:latin typeface="Times New Roman"/>
                          <a:ea typeface="Times New Roman"/>
                          <a:cs typeface="Times New Roman"/>
                        </a:rPr>
                        <a:t> (co-authorship).</a:t>
                      </a:r>
                      <a:endParaRPr lang="en-US" sz="1800" dirty="0">
                        <a:latin typeface="Calibri"/>
                        <a:ea typeface="Calibri"/>
                        <a:cs typeface="Times New Roman"/>
                      </a:endParaRPr>
                    </a:p>
                  </a:txBody>
                  <a:tcPr marL="9525" marR="9525" marT="9525" marB="9525">
                    <a:lnL>
                      <a:noFill/>
                    </a:lnL>
                    <a:lnR>
                      <a:noFill/>
                    </a:lnR>
                    <a:lnT>
                      <a:noFill/>
                    </a:lnT>
                    <a:lnB>
                      <a:noFill/>
                    </a:lnB>
                  </a:tcPr>
                </a:tc>
              </a:tr>
            </a:tbl>
          </a:graphicData>
        </a:graphic>
      </p:graphicFrame>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599"/>
            <a:ext cx="8413750" cy="840230"/>
          </a:xfrm>
        </p:spPr>
        <p:txBody>
          <a:bodyPr/>
          <a:lstStyle/>
          <a:p>
            <a:pPr rtl="0" eaLnBrk="1" fontAlgn="base" hangingPunct="1"/>
            <a:r>
              <a:rPr lang="en-US" sz="5400" b="1" cap="none"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50800" dist="38100" algn="tr" rotWithShape="0">
                    <a:prstClr val="black">
                      <a:alpha val="40000"/>
                    </a:prstClr>
                  </a:outerShdw>
                </a:effectLst>
                <a:latin typeface="Calibri" pitchFamily="34" charset="0"/>
                <a:ea typeface="+mj-ea"/>
                <a:cs typeface="+mj-cs"/>
              </a:rPr>
              <a:t>Go Transparent</a:t>
            </a:r>
            <a:endParaRPr lang="en-US" dirty="0" smtClean="0"/>
          </a:p>
        </p:txBody>
      </p:sp>
      <p:pic>
        <p:nvPicPr>
          <p:cNvPr id="4099" name="Picture 3"/>
          <p:cNvPicPr>
            <a:picLocks noChangeAspect="1" noChangeArrowheads="1"/>
          </p:cNvPicPr>
          <p:nvPr/>
        </p:nvPicPr>
        <p:blipFill>
          <a:blip r:embed="rId3" cstate="print"/>
          <a:srcRect/>
          <a:stretch>
            <a:fillRect/>
          </a:stretch>
        </p:blipFill>
        <p:spPr bwMode="auto">
          <a:xfrm>
            <a:off x="4495800" y="1143000"/>
            <a:ext cx="4324350" cy="5362575"/>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4419600" y="6477000"/>
            <a:ext cx="4572000" cy="261610"/>
          </a:xfrm>
          <a:prstGeom prst="rect">
            <a:avLst/>
          </a:prstGeom>
        </p:spPr>
        <p:txBody>
          <a:bodyPr>
            <a:spAutoFit/>
          </a:bodyPr>
          <a:lstStyle/>
          <a:p>
            <a:r>
              <a:rPr lang="en-US" sz="1100" dirty="0" smtClean="0"/>
              <a:t>http://www.people.com/people/article/0,,20344142,00.html</a:t>
            </a:r>
            <a:endParaRPr lang="en-US" sz="1100" dirty="0"/>
          </a:p>
        </p:txBody>
      </p:sp>
      <p:sp>
        <p:nvSpPr>
          <p:cNvPr id="13" name="Donut 12"/>
          <p:cNvSpPr/>
          <p:nvPr/>
        </p:nvSpPr>
        <p:spPr bwMode="auto">
          <a:xfrm>
            <a:off x="7239000" y="4343400"/>
            <a:ext cx="838200" cy="381000"/>
          </a:xfrm>
          <a:prstGeom prst="donut">
            <a:avLst>
              <a:gd name="adj" fmla="val 22592"/>
            </a:avLst>
          </a:prstGeom>
          <a:solidFill>
            <a:srgbClr val="C00000"/>
          </a:solidFill>
          <a:ln w="12700" cap="flat" cmpd="sng" algn="ctr">
            <a:noFill/>
            <a:prstDash val="solid"/>
            <a:round/>
            <a:headEnd type="none" w="med" len="med"/>
            <a:tailEnd type="none" w="med" len="med"/>
          </a:ln>
          <a:effectLst/>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endPara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endParaRPr>
          </a:p>
        </p:txBody>
      </p:sp>
      <p:pic>
        <p:nvPicPr>
          <p:cNvPr id="4101" name="Picture 5" descr="http://batsf.files.wordpress.com/2009/02/southwest_airlines_logo.jpg"/>
          <p:cNvPicPr>
            <a:picLocks noChangeAspect="1" noChangeArrowheads="1"/>
          </p:cNvPicPr>
          <p:nvPr/>
        </p:nvPicPr>
        <p:blipFill>
          <a:blip r:embed="rId4" cstate="print"/>
          <a:srcRect/>
          <a:stretch>
            <a:fillRect/>
          </a:stretch>
        </p:blipFill>
        <p:spPr bwMode="auto">
          <a:xfrm>
            <a:off x="7620000" y="1600200"/>
            <a:ext cx="1384300" cy="1038225"/>
          </a:xfrm>
          <a:prstGeom prst="rect">
            <a:avLst/>
          </a:prstGeom>
          <a:ln>
            <a:noFill/>
          </a:ln>
          <a:effectLst>
            <a:outerShdw blurRad="292100" dist="139700" dir="2700000" algn="tl" rotWithShape="0">
              <a:srgbClr val="333333">
                <a:alpha val="65000"/>
              </a:srgbClr>
            </a:outerShdw>
          </a:effectLst>
        </p:spPr>
      </p:pic>
      <p:pic>
        <p:nvPicPr>
          <p:cNvPr id="4102" name="Picture 6"/>
          <p:cNvPicPr>
            <a:picLocks noChangeAspect="1" noChangeArrowheads="1"/>
          </p:cNvPicPr>
          <p:nvPr/>
        </p:nvPicPr>
        <p:blipFill>
          <a:blip r:embed="rId5" cstate="print"/>
          <a:srcRect/>
          <a:stretch>
            <a:fillRect/>
          </a:stretch>
        </p:blipFill>
        <p:spPr bwMode="auto">
          <a:xfrm>
            <a:off x="533400" y="3200400"/>
            <a:ext cx="2617619" cy="3429000"/>
          </a:xfrm>
          <a:prstGeom prst="rect">
            <a:avLst/>
          </a:prstGeom>
          <a:ln>
            <a:noFill/>
          </a:ln>
          <a:effectLst>
            <a:outerShdw blurRad="292100" dist="139700" dir="2700000" algn="tl" rotWithShape="0">
              <a:srgbClr val="333333">
                <a:alpha val="65000"/>
              </a:srgbClr>
            </a:outerShdw>
          </a:effectLst>
        </p:spPr>
      </p:pic>
      <p:pic>
        <p:nvPicPr>
          <p:cNvPr id="4098" name="Picture 2" descr="http://thenextweb.com/uk/files/2009/12/amazon_crave.jpg"/>
          <p:cNvPicPr>
            <a:picLocks noChangeAspect="1" noChangeArrowheads="1"/>
          </p:cNvPicPr>
          <p:nvPr/>
        </p:nvPicPr>
        <p:blipFill>
          <a:blip r:embed="rId6" cstate="print"/>
          <a:srcRect t="34667" b="33333"/>
          <a:stretch>
            <a:fillRect/>
          </a:stretch>
        </p:blipFill>
        <p:spPr bwMode="auto">
          <a:xfrm rot="498360">
            <a:off x="350119" y="3842985"/>
            <a:ext cx="3111173" cy="85335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rot="20351069">
            <a:off x="910981" y="1160056"/>
            <a:ext cx="3740637" cy="1754326"/>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sz="5400" dirty="0" smtClean="0"/>
              <a:t>Citizen</a:t>
            </a:r>
          </a:p>
          <a:p>
            <a:pPr algn="ctr"/>
            <a:r>
              <a:rPr lang="en-US" sz="5400" dirty="0" smtClean="0"/>
              <a:t>Regulators</a:t>
            </a:r>
            <a:endParaRPr lang="en-US" sz="5400"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4450" name="Picture 2"/>
          <p:cNvPicPr>
            <a:picLocks noChangeAspect="1" noChangeArrowheads="1"/>
          </p:cNvPicPr>
          <p:nvPr/>
        </p:nvPicPr>
        <p:blipFill>
          <a:blip r:embed="rId3" cstate="print"/>
          <a:srcRect/>
          <a:stretch>
            <a:fillRect/>
          </a:stretch>
        </p:blipFill>
        <p:spPr bwMode="auto">
          <a:xfrm>
            <a:off x="304800" y="3124200"/>
            <a:ext cx="4092942" cy="3200400"/>
          </a:xfrm>
          <a:prstGeom prst="rect">
            <a:avLst/>
          </a:prstGeom>
          <a:ln>
            <a:noFill/>
          </a:ln>
          <a:effectLst>
            <a:outerShdw blurRad="292100" dist="139700" dir="2700000" algn="tl" rotWithShape="0">
              <a:srgbClr val="333333">
                <a:alpha val="65000"/>
              </a:srgbClr>
            </a:outerShdw>
          </a:effectLst>
        </p:spPr>
      </p:pic>
      <p:pic>
        <p:nvPicPr>
          <p:cNvPr id="104452" name="Picture 4" descr="http://thenextweb.com/files/2009/12/facebook-logo.png"/>
          <p:cNvPicPr>
            <a:picLocks noChangeAspect="1" noChangeArrowheads="1"/>
          </p:cNvPicPr>
          <p:nvPr/>
        </p:nvPicPr>
        <p:blipFill>
          <a:blip r:embed="rId4" cstate="print"/>
          <a:srcRect/>
          <a:stretch>
            <a:fillRect/>
          </a:stretch>
        </p:blipFill>
        <p:spPr bwMode="auto">
          <a:xfrm>
            <a:off x="152400" y="4191000"/>
            <a:ext cx="1752600" cy="660146"/>
          </a:xfrm>
          <a:prstGeom prst="rect">
            <a:avLst/>
          </a:prstGeom>
          <a:ln>
            <a:noFill/>
          </a:ln>
          <a:effectLst>
            <a:outerShdw blurRad="292100" dist="139700" dir="2700000" algn="tl" rotWithShape="0">
              <a:srgbClr val="333333">
                <a:alpha val="65000"/>
              </a:srgbClr>
            </a:outerShdw>
          </a:effectLst>
        </p:spPr>
      </p:pic>
      <p:pic>
        <p:nvPicPr>
          <p:cNvPr id="104453" name="Picture 5"/>
          <p:cNvPicPr>
            <a:picLocks noChangeAspect="1" noChangeArrowheads="1"/>
          </p:cNvPicPr>
          <p:nvPr/>
        </p:nvPicPr>
        <p:blipFill>
          <a:blip r:embed="rId5" cstate="print"/>
          <a:srcRect/>
          <a:stretch>
            <a:fillRect/>
          </a:stretch>
        </p:blipFill>
        <p:spPr bwMode="auto">
          <a:xfrm>
            <a:off x="4724400" y="1295400"/>
            <a:ext cx="4131841" cy="3562350"/>
          </a:xfrm>
          <a:prstGeom prst="rect">
            <a:avLst/>
          </a:prstGeom>
          <a:noFill/>
          <a:ln w="9525">
            <a:noFill/>
            <a:miter lim="800000"/>
            <a:headEnd/>
            <a:tailEnd/>
          </a:ln>
        </p:spPr>
      </p:pic>
      <p:pic>
        <p:nvPicPr>
          <p:cNvPr id="104456" name="Picture 8" descr="http://gothampr.files.wordpress.com/2009/12/comcast_logo.jpg"/>
          <p:cNvPicPr>
            <a:picLocks noChangeAspect="1" noChangeArrowheads="1"/>
          </p:cNvPicPr>
          <p:nvPr/>
        </p:nvPicPr>
        <p:blipFill>
          <a:blip r:embed="rId6" cstate="print"/>
          <a:srcRect/>
          <a:stretch>
            <a:fillRect/>
          </a:stretch>
        </p:blipFill>
        <p:spPr bwMode="auto">
          <a:xfrm>
            <a:off x="5486400" y="4419600"/>
            <a:ext cx="2597150" cy="7623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a:lstStyle/>
          <a:p>
            <a:pPr rtl="0" eaLnBrk="1" fontAlgn="base" hangingPunct="1"/>
            <a:r>
              <a:rPr lang="en-US" sz="5400" b="1" cap="none"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50800" dist="38100" algn="tr" rotWithShape="0">
                    <a:prstClr val="black">
                      <a:alpha val="40000"/>
                    </a:prstClr>
                  </a:outerShdw>
                </a:effectLst>
                <a:latin typeface="Calibri" pitchFamily="34" charset="0"/>
                <a:ea typeface="+mj-ea"/>
                <a:cs typeface="+mj-cs"/>
              </a:rPr>
              <a:t>Go </a:t>
            </a:r>
            <a:r>
              <a:rPr lang="en-US" sz="5400" b="1" cap="none"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50800" dist="38100" algn="tr" rotWithShape="0">
                    <a:prstClr val="black">
                      <a:alpha val="40000"/>
                    </a:prstClr>
                  </a:outerShdw>
                </a:effectLst>
                <a:latin typeface="Calibri" pitchFamily="34" charset="0"/>
                <a:ea typeface="+mj-ea"/>
                <a:cs typeface="+mj-cs"/>
              </a:rPr>
              <a:t>Consumer</a:t>
            </a:r>
            <a:endParaRPr lang="en-US" dirty="0" smtClean="0"/>
          </a:p>
        </p:txBody>
      </p:sp>
      <p:sp>
        <p:nvSpPr>
          <p:cNvPr id="7" name="Content Placeholder 6"/>
          <p:cNvSpPr>
            <a:spLocks noGrp="1"/>
          </p:cNvSpPr>
          <p:nvPr>
            <p:ph idx="1"/>
          </p:nvPr>
        </p:nvSpPr>
        <p:spPr>
          <a:xfrm>
            <a:off x="0" y="5473005"/>
            <a:ext cx="9144000" cy="1384995"/>
          </a:xfrm>
          <a:effectLst>
            <a:glow rad="63500">
              <a:schemeClr val="bg2">
                <a:alpha val="40000"/>
              </a:schemeClr>
            </a:glow>
          </a:effectLst>
        </p:spPr>
        <p:txBody>
          <a:bodyPr/>
          <a:lstStyle/>
          <a:p>
            <a:pPr algn="ctr">
              <a:buNone/>
            </a:pPr>
            <a:r>
              <a:rPr lang="en-US" sz="4000"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50800" dist="38100" algn="tr" rotWithShape="0">
                    <a:prstClr val="black">
                      <a:alpha val="40000"/>
                    </a:prstClr>
                  </a:outerShdw>
                </a:effectLst>
                <a:latin typeface="Calibri" pitchFamily="34" charset="0"/>
              </a:rPr>
              <a:t>Drive old conversations </a:t>
            </a:r>
            <a:r>
              <a:rPr lang="en-US" sz="4000"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50800" dist="38100" algn="tr" rotWithShape="0">
                    <a:prstClr val="black">
                      <a:alpha val="40000"/>
                    </a:prstClr>
                  </a:outerShdw>
                </a:effectLst>
                <a:latin typeface="Calibri" pitchFamily="34" charset="0"/>
              </a:rPr>
              <a:t>into new </a:t>
            </a:r>
            <a:r>
              <a:rPr lang="en-US" sz="4000"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50800" dist="38100" algn="tr" rotWithShape="0">
                    <a:prstClr val="black">
                      <a:alpha val="40000"/>
                    </a:prstClr>
                  </a:outerShdw>
                </a:effectLst>
                <a:latin typeface="Calibri" pitchFamily="34" charset="0"/>
              </a:rPr>
              <a:t>channels</a:t>
            </a:r>
          </a:p>
          <a:p>
            <a:pPr algn="ctr">
              <a:buNone/>
            </a:pPr>
            <a:r>
              <a:rPr lang="en-US" sz="4000" spc="-150" dirty="0" smtClean="0">
                <a:ln w="11430" cmpd="sng">
                  <a:noFill/>
                  <a:prstDash val="solid"/>
                  <a:miter lim="800000"/>
                </a:ln>
                <a:gradFill flip="none" rotWithShape="1">
                  <a:gsLst>
                    <a:gs pos="0">
                      <a:srgbClr val="FF9900"/>
                    </a:gs>
                    <a:gs pos="82000">
                      <a:schemeClr val="accent1">
                        <a:lumMod val="60000"/>
                        <a:lumOff val="40000"/>
                      </a:schemeClr>
                    </a:gs>
                    <a:gs pos="100000">
                      <a:srgbClr val="FF9900">
                        <a:shade val="100000"/>
                        <a:satMod val="115000"/>
                      </a:srgbClr>
                    </a:gs>
                  </a:gsLst>
                  <a:lin ang="16200000" scaled="1"/>
                  <a:tileRect/>
                </a:gradFill>
                <a:effectLst>
                  <a:outerShdw blurRad="50800" dist="38100" algn="tr" rotWithShape="0">
                    <a:prstClr val="black">
                      <a:alpha val="40000"/>
                    </a:prstClr>
                  </a:outerShdw>
                </a:effectLst>
                <a:latin typeface="Calibri" pitchFamily="34" charset="0"/>
              </a:rPr>
              <a:t>Go the where the customers are</a:t>
            </a:r>
            <a:endParaRPr lang="en-US" sz="4000" dirty="0"/>
          </a:p>
        </p:txBody>
      </p:sp>
      <p:pic>
        <p:nvPicPr>
          <p:cNvPr id="10242" name="Picture 2" descr="http://trafikinteractive.files.wordpress.com/2009/09/facebook_large_logo.jpg"/>
          <p:cNvPicPr>
            <a:picLocks noChangeAspect="1" noChangeArrowheads="1"/>
          </p:cNvPicPr>
          <p:nvPr/>
        </p:nvPicPr>
        <p:blipFill>
          <a:blip r:embed="rId3" cstate="print"/>
          <a:srcRect/>
          <a:stretch>
            <a:fillRect/>
          </a:stretch>
        </p:blipFill>
        <p:spPr bwMode="auto">
          <a:xfrm>
            <a:off x="1676400" y="1066800"/>
            <a:ext cx="5638800" cy="2114550"/>
          </a:xfrm>
          <a:prstGeom prst="rect">
            <a:avLst/>
          </a:prstGeom>
          <a:noFill/>
          <a:effectLst>
            <a:softEdge rad="127000"/>
          </a:effectLst>
        </p:spPr>
      </p:pic>
      <p:pic>
        <p:nvPicPr>
          <p:cNvPr id="10244" name="Picture 4" descr="http://www.unchaindogs.net/images/twitter.jpg"/>
          <p:cNvPicPr>
            <a:picLocks noChangeAspect="1" noChangeArrowheads="1"/>
          </p:cNvPicPr>
          <p:nvPr/>
        </p:nvPicPr>
        <p:blipFill>
          <a:blip r:embed="rId4" cstate="print"/>
          <a:srcRect/>
          <a:stretch>
            <a:fillRect/>
          </a:stretch>
        </p:blipFill>
        <p:spPr bwMode="auto">
          <a:xfrm>
            <a:off x="3505200" y="3124200"/>
            <a:ext cx="2257963" cy="2209800"/>
          </a:xfrm>
          <a:prstGeom prst="rect">
            <a:avLst/>
          </a:prstGeom>
          <a:noFill/>
          <a:effectLst>
            <a:softEdge rad="317500"/>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Knowledge</a:t>
            </a:r>
            <a:endParaRPr lang="en-US" dirty="0"/>
          </a:p>
        </p:txBody>
      </p:sp>
      <p:pic>
        <p:nvPicPr>
          <p:cNvPr id="1026" name="Picture 2" descr="C:\Users\Dan Rasmus\AppData\Local\Microsoft\Windows\Temporary Internet Files\Content.IE5\HPBL9Y6B\MP900400428[1].jpg"/>
          <p:cNvPicPr>
            <a:picLocks noChangeAspect="1" noChangeArrowheads="1"/>
          </p:cNvPicPr>
          <p:nvPr/>
        </p:nvPicPr>
        <p:blipFill>
          <a:blip r:embed="rId3" cstate="print"/>
          <a:srcRect/>
          <a:stretch>
            <a:fillRect/>
          </a:stretch>
        </p:blipFill>
        <p:spPr bwMode="auto">
          <a:xfrm>
            <a:off x="0" y="1752600"/>
            <a:ext cx="4038600" cy="3991821"/>
          </a:xfrm>
          <a:prstGeom prst="rect">
            <a:avLst/>
          </a:prstGeom>
          <a:noFill/>
        </p:spPr>
      </p:pic>
      <p:pic>
        <p:nvPicPr>
          <p:cNvPr id="1028" name="Picture 4" descr="C:\Users\Dan Rasmus\AppData\Local\Microsoft\Windows\Temporary Internet Files\Content.IE5\TV7842FT\MP900409770[1].jpg"/>
          <p:cNvPicPr>
            <a:picLocks noChangeAspect="1" noChangeArrowheads="1"/>
          </p:cNvPicPr>
          <p:nvPr/>
        </p:nvPicPr>
        <p:blipFill>
          <a:blip r:embed="rId4" cstate="print"/>
          <a:stretch>
            <a:fillRect/>
          </a:stretch>
        </p:blipFill>
        <p:spPr bwMode="auto">
          <a:xfrm>
            <a:off x="3390363" y="1752600"/>
            <a:ext cx="5931437" cy="3948112"/>
          </a:xfrm>
          <a:prstGeom prst="rect">
            <a:avLst/>
          </a:prstGeom>
          <a:noFill/>
          <a:ln>
            <a:noFill/>
          </a:ln>
        </p:spPr>
      </p:pic>
      <p:sp>
        <p:nvSpPr>
          <p:cNvPr id="5" name="TextBox 4"/>
          <p:cNvSpPr txBox="1"/>
          <p:nvPr/>
        </p:nvSpPr>
        <p:spPr>
          <a:xfrm>
            <a:off x="69706" y="4800600"/>
            <a:ext cx="6712094" cy="769441"/>
          </a:xfrm>
          <a:prstGeom prst="rect">
            <a:avLst/>
          </a:prstGeom>
          <a:noFill/>
        </p:spPr>
        <p:txBody>
          <a:bodyPr wrap="none" rtlCol="0">
            <a:spAutoFit/>
          </a:bodyPr>
          <a:lstStyle/>
          <a:p>
            <a:r>
              <a:rPr lang="en-US" sz="4400" dirty="0" smtClean="0">
                <a:effectLst>
                  <a:glow rad="63500">
                    <a:schemeClr val="bg2">
                      <a:alpha val="40000"/>
                    </a:schemeClr>
                  </a:glow>
                </a:effectLst>
              </a:rPr>
              <a:t>From Output to Outcomes</a:t>
            </a:r>
            <a:endParaRPr lang="en-US" sz="4400" dirty="0">
              <a:effectLst>
                <a:glow rad="63500">
                  <a:schemeClr val="bg2">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eyedesignbook.com/ch4/fig4-15BG.jpg"/>
          <p:cNvPicPr>
            <a:picLocks noChangeAspect="1" noChangeArrowheads="1"/>
          </p:cNvPicPr>
          <p:nvPr/>
        </p:nvPicPr>
        <p:blipFill>
          <a:blip r:embed="rId3" cstate="print"/>
          <a:srcRect/>
          <a:stretch>
            <a:fillRect/>
          </a:stretch>
        </p:blipFill>
        <p:spPr bwMode="auto">
          <a:xfrm>
            <a:off x="228599" y="1219200"/>
            <a:ext cx="3165699" cy="3048000"/>
          </a:xfrm>
          <a:prstGeom prst="rect">
            <a:avLst/>
          </a:prstGeom>
          <a:noFill/>
        </p:spPr>
      </p:pic>
      <p:sp>
        <p:nvSpPr>
          <p:cNvPr id="2" name="Title 1"/>
          <p:cNvSpPr>
            <a:spLocks noGrp="1"/>
          </p:cNvSpPr>
          <p:nvPr>
            <p:ph type="title"/>
          </p:nvPr>
        </p:nvSpPr>
        <p:spPr/>
        <p:txBody>
          <a:bodyPr/>
          <a:lstStyle/>
          <a:p>
            <a:r>
              <a:rPr lang="en-US" dirty="0" smtClean="0"/>
              <a:t>Go with an Open Mind</a:t>
            </a:r>
            <a:endParaRPr lang="en-US" dirty="0"/>
          </a:p>
        </p:txBody>
      </p:sp>
      <p:pic>
        <p:nvPicPr>
          <p:cNvPr id="3076" name="Picture 4" descr="http://www.holoscience.com/news/img/Einstein%20Cross%20Lyman%20alpha.jpg"/>
          <p:cNvPicPr>
            <a:picLocks noChangeAspect="1" noChangeArrowheads="1"/>
          </p:cNvPicPr>
          <p:nvPr/>
        </p:nvPicPr>
        <p:blipFill>
          <a:blip r:embed="rId4" cstate="print"/>
          <a:srcRect/>
          <a:stretch>
            <a:fillRect/>
          </a:stretch>
        </p:blipFill>
        <p:spPr bwMode="auto">
          <a:xfrm>
            <a:off x="5678552" y="1143000"/>
            <a:ext cx="3341624" cy="3352800"/>
          </a:xfrm>
          <a:prstGeom prst="rect">
            <a:avLst/>
          </a:prstGeom>
          <a:noFill/>
        </p:spPr>
      </p:pic>
      <p:pic>
        <p:nvPicPr>
          <p:cNvPr id="3079" name="Picture 7" descr="C:\Users\Dan Rasmus\AppData\Local\Microsoft\Windows\Temporary Internet Files\Content.IE5\FHFPRFEX\MP900396055[1].jpg"/>
          <p:cNvPicPr>
            <a:picLocks noChangeAspect="1" noChangeArrowheads="1"/>
          </p:cNvPicPr>
          <p:nvPr/>
        </p:nvPicPr>
        <p:blipFill>
          <a:blip r:embed="rId5" cstate="print"/>
          <a:srcRect/>
          <a:stretch>
            <a:fillRect/>
          </a:stretch>
        </p:blipFill>
        <p:spPr bwMode="auto">
          <a:xfrm>
            <a:off x="381000" y="1371600"/>
            <a:ext cx="860227" cy="1295400"/>
          </a:xfrm>
          <a:prstGeom prst="rect">
            <a:avLst/>
          </a:prstGeom>
          <a:ln>
            <a:noFill/>
          </a:ln>
          <a:effectLst>
            <a:outerShdw blurRad="292100" dist="139700" dir="2700000" algn="tl" rotWithShape="0">
              <a:srgbClr val="333333">
                <a:alpha val="65000"/>
              </a:srgbClr>
            </a:outerShdw>
          </a:effectLst>
        </p:spPr>
      </p:pic>
      <p:pic>
        <p:nvPicPr>
          <p:cNvPr id="3080" name="Picture 8" descr="C:\Users\Dan Rasmus\AppData\Local\Microsoft\Windows\Temporary Internet Files\Content.IE5\HPBL9Y6B\MP900443598[1].jpg"/>
          <p:cNvPicPr>
            <a:picLocks noChangeAspect="1" noChangeArrowheads="1"/>
          </p:cNvPicPr>
          <p:nvPr/>
        </p:nvPicPr>
        <p:blipFill>
          <a:blip r:embed="rId6" cstate="print">
            <a:lum bright="40000" contrast="-30000"/>
          </a:blip>
          <a:srcRect t="46667" r="61667"/>
          <a:stretch>
            <a:fillRect/>
          </a:stretch>
        </p:blipFill>
        <p:spPr bwMode="auto">
          <a:xfrm>
            <a:off x="7772400" y="1295400"/>
            <a:ext cx="1095375" cy="1143000"/>
          </a:xfrm>
          <a:prstGeom prst="rect">
            <a:avLst/>
          </a:prstGeom>
          <a:ln>
            <a:noFill/>
          </a:ln>
          <a:effectLst>
            <a:outerShdw blurRad="292100" dist="139700" dir="2700000" algn="tl" rotWithShape="0">
              <a:srgbClr val="333333">
                <a:alpha val="65000"/>
              </a:srgbClr>
            </a:outerShdw>
          </a:effectLst>
        </p:spPr>
      </p:pic>
      <p:grpSp>
        <p:nvGrpSpPr>
          <p:cNvPr id="15" name="Group 14"/>
          <p:cNvGrpSpPr/>
          <p:nvPr/>
        </p:nvGrpSpPr>
        <p:grpSpPr>
          <a:xfrm>
            <a:off x="2514600" y="3682308"/>
            <a:ext cx="4724400" cy="3175692"/>
            <a:chOff x="2286000" y="3682308"/>
            <a:chExt cx="4724400" cy="3175692"/>
          </a:xfrm>
        </p:grpSpPr>
        <p:sp>
          <p:nvSpPr>
            <p:cNvPr id="14" name="Freeform 13"/>
            <p:cNvSpPr/>
            <p:nvPr/>
          </p:nvSpPr>
          <p:spPr bwMode="auto">
            <a:xfrm>
              <a:off x="2850078" y="4419601"/>
              <a:ext cx="2788722" cy="1803070"/>
            </a:xfrm>
            <a:custGeom>
              <a:avLst/>
              <a:gdLst>
                <a:gd name="connsiteX0" fmla="*/ 380010 w 2410691"/>
                <a:gd name="connsiteY0" fmla="*/ 0 h 1520041"/>
                <a:gd name="connsiteX1" fmla="*/ 0 w 2410691"/>
                <a:gd name="connsiteY1" fmla="*/ 581890 h 1520041"/>
                <a:gd name="connsiteX2" fmla="*/ 118753 w 2410691"/>
                <a:gd name="connsiteY2" fmla="*/ 1377537 h 1520041"/>
                <a:gd name="connsiteX3" fmla="*/ 2220686 w 2410691"/>
                <a:gd name="connsiteY3" fmla="*/ 1520041 h 1520041"/>
                <a:gd name="connsiteX4" fmla="*/ 2410691 w 2410691"/>
                <a:gd name="connsiteY4" fmla="*/ 748145 h 1520041"/>
                <a:gd name="connsiteX5" fmla="*/ 380010 w 2410691"/>
                <a:gd name="connsiteY5" fmla="*/ 0 h 152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0691" h="1520041">
                  <a:moveTo>
                    <a:pt x="380010" y="0"/>
                  </a:moveTo>
                  <a:lnTo>
                    <a:pt x="0" y="581890"/>
                  </a:lnTo>
                  <a:lnTo>
                    <a:pt x="118753" y="1377537"/>
                  </a:lnTo>
                  <a:lnTo>
                    <a:pt x="2220686" y="1520041"/>
                  </a:lnTo>
                  <a:lnTo>
                    <a:pt x="2410691" y="748145"/>
                  </a:lnTo>
                  <a:lnTo>
                    <a:pt x="380010" y="0"/>
                  </a:lnTo>
                  <a:close/>
                </a:path>
              </a:pathLst>
            </a:custGeom>
            <a:solidFill>
              <a:schemeClr val="tx1"/>
            </a:solidFill>
            <a:ln w="12700" cap="flat" cmpd="sng" algn="ctr">
              <a:noFill/>
              <a:prstDash val="solid"/>
              <a:round/>
              <a:headEnd type="none" w="med" len="med"/>
              <a:tailEnd type="none" w="med" len="med"/>
            </a:ln>
            <a:effectLst/>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endPara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endParaRPr>
            </a:p>
          </p:txBody>
        </p:sp>
        <p:pic>
          <p:nvPicPr>
            <p:cNvPr id="3082" name="Picture 10" descr="C:\Users\Dan Rasmus\AppData\Local\Microsoft\Windows\Temporary Internet Files\Content.IE5\FHFPRFEX\MP900443258[1].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286000" y="3682308"/>
              <a:ext cx="4724400" cy="3175692"/>
            </a:xfrm>
            <a:prstGeom prst="rect">
              <a:avLst/>
            </a:prstGeom>
            <a:noFill/>
          </p:spPr>
        </p:pic>
      </p:gr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Rectangle 23554" descr="CHT ThankYou"/>
          <p:cNvPicPr>
            <a:picLocks noChangeAspect="1" noChangeArrowheads="1"/>
          </p:cNvPicPr>
          <p:nvPr/>
        </p:nvPicPr>
        <p:blipFill>
          <a:blip r:embed="rId3" cstate="screen">
            <a:duotone>
              <a:prstClr val="black"/>
              <a:schemeClr val="accent1">
                <a:tint val="45000"/>
                <a:satMod val="400000"/>
              </a:schemeClr>
            </a:duotone>
          </a:blip>
          <a:srcRect t="-9088"/>
          <a:stretch>
            <a:fillRect/>
          </a:stretch>
        </p:blipFill>
        <p:spPr bwMode="invGray">
          <a:xfrm>
            <a:off x="4183063" y="443178"/>
            <a:ext cx="1350698" cy="829468"/>
          </a:xfrm>
          <a:prstGeom prst="rect">
            <a:avLst/>
          </a:prstGeom>
          <a:noFill/>
          <a:ln w="9525">
            <a:noFill/>
            <a:miter lim="800000"/>
            <a:headEnd/>
            <a:tailEnd/>
          </a:ln>
        </p:spPr>
      </p:pic>
      <p:pic>
        <p:nvPicPr>
          <p:cNvPr id="23556" name="Rectangle 23555" descr="CHS ThankYou"/>
          <p:cNvPicPr>
            <a:picLocks noChangeAspect="1" noChangeArrowheads="1"/>
          </p:cNvPicPr>
          <p:nvPr/>
        </p:nvPicPr>
        <p:blipFill>
          <a:blip r:embed="rId4" cstate="screen">
            <a:duotone>
              <a:prstClr val="black"/>
              <a:schemeClr val="accent1">
                <a:tint val="45000"/>
                <a:satMod val="400000"/>
              </a:schemeClr>
            </a:duotone>
          </a:blip>
          <a:srcRect/>
          <a:stretch>
            <a:fillRect/>
          </a:stretch>
        </p:blipFill>
        <p:spPr bwMode="invGray">
          <a:xfrm>
            <a:off x="7408334" y="857250"/>
            <a:ext cx="1304396" cy="755386"/>
          </a:xfrm>
          <a:prstGeom prst="rect">
            <a:avLst/>
          </a:prstGeom>
          <a:noFill/>
          <a:ln w="9525" algn="ctr">
            <a:noFill/>
            <a:miter lim="800000"/>
            <a:headEnd/>
            <a:tailEnd/>
          </a:ln>
          <a:effectLst>
            <a:outerShdw dist="53882" dir="2700000" algn="ctr" rotWithShape="0">
              <a:schemeClr val="bg2"/>
            </a:outerShdw>
          </a:effectLst>
        </p:spPr>
      </p:pic>
      <p:pic>
        <p:nvPicPr>
          <p:cNvPr id="23557" name="Rectangle 23556" descr="ARA ThankYou"/>
          <p:cNvPicPr>
            <a:picLocks noChangeAspect="1" noChangeArrowheads="1"/>
          </p:cNvPicPr>
          <p:nvPr/>
        </p:nvPicPr>
        <p:blipFill>
          <a:blip r:embed="rId5" cstate="screen">
            <a:duotone>
              <a:prstClr val="black"/>
              <a:schemeClr val="accent1">
                <a:tint val="45000"/>
                <a:satMod val="400000"/>
              </a:schemeClr>
            </a:duotone>
          </a:blip>
          <a:srcRect/>
          <a:stretch>
            <a:fillRect/>
          </a:stretch>
        </p:blipFill>
        <p:spPr bwMode="invGray">
          <a:xfrm>
            <a:off x="7475803" y="5863167"/>
            <a:ext cx="1367896" cy="754063"/>
          </a:xfrm>
          <a:prstGeom prst="rect">
            <a:avLst/>
          </a:prstGeom>
          <a:noFill/>
          <a:ln w="9525" algn="ctr">
            <a:noFill/>
            <a:miter lim="800000"/>
            <a:headEnd/>
            <a:tailEnd/>
          </a:ln>
          <a:effectLst>
            <a:outerShdw dist="53882" dir="2700000" algn="ctr" rotWithShape="0">
              <a:schemeClr val="bg2"/>
            </a:outerShdw>
          </a:effectLst>
        </p:spPr>
      </p:pic>
      <p:pic>
        <p:nvPicPr>
          <p:cNvPr id="23558" name="Rectangle 23557" descr="SWA ThankYou"/>
          <p:cNvPicPr>
            <a:picLocks noChangeAspect="1" noChangeArrowheads="1"/>
          </p:cNvPicPr>
          <p:nvPr/>
        </p:nvPicPr>
        <p:blipFill>
          <a:blip r:embed="rId6" cstate="screen">
            <a:duotone>
              <a:prstClr val="black"/>
              <a:schemeClr val="accent1">
                <a:tint val="45000"/>
                <a:satMod val="400000"/>
              </a:schemeClr>
            </a:duotone>
          </a:blip>
          <a:srcRect/>
          <a:stretch>
            <a:fillRect/>
          </a:stretch>
        </p:blipFill>
        <p:spPr bwMode="invGray">
          <a:xfrm>
            <a:off x="7117292" y="3350948"/>
            <a:ext cx="1841500" cy="564885"/>
          </a:xfrm>
          <a:prstGeom prst="rect">
            <a:avLst/>
          </a:prstGeom>
          <a:noFill/>
          <a:ln w="9525" algn="ctr">
            <a:noFill/>
            <a:miter lim="800000"/>
            <a:headEnd/>
            <a:tailEnd/>
          </a:ln>
          <a:effectLst>
            <a:outerShdw dist="53882" dir="2700000" algn="ctr" rotWithShape="0">
              <a:schemeClr val="bg2"/>
            </a:outerShdw>
          </a:effectLst>
        </p:spPr>
      </p:pic>
      <p:pic>
        <p:nvPicPr>
          <p:cNvPr id="23559" name="Rectangle 23558" descr="DAN ThankYou"/>
          <p:cNvPicPr>
            <a:picLocks noChangeAspect="1" noChangeArrowheads="1"/>
          </p:cNvPicPr>
          <p:nvPr/>
        </p:nvPicPr>
        <p:blipFill>
          <a:blip r:embed="rId7" cstate="screen">
            <a:duotone>
              <a:prstClr val="black"/>
              <a:schemeClr val="accent1">
                <a:tint val="45000"/>
                <a:satMod val="400000"/>
              </a:schemeClr>
            </a:duotone>
          </a:blip>
          <a:srcRect/>
          <a:stretch>
            <a:fillRect/>
          </a:stretch>
        </p:blipFill>
        <p:spPr bwMode="invGray">
          <a:xfrm>
            <a:off x="7037917" y="5082646"/>
            <a:ext cx="1010708" cy="560917"/>
          </a:xfrm>
          <a:prstGeom prst="rect">
            <a:avLst/>
          </a:prstGeom>
          <a:noFill/>
          <a:ln w="9525" algn="ctr">
            <a:noFill/>
            <a:miter lim="800000"/>
            <a:headEnd/>
            <a:tailEnd/>
          </a:ln>
          <a:effectLst>
            <a:outerShdw dist="53882" dir="2700000" algn="ctr" rotWithShape="0">
              <a:schemeClr val="bg2"/>
            </a:outerShdw>
          </a:effectLst>
        </p:spPr>
      </p:pic>
      <p:pic>
        <p:nvPicPr>
          <p:cNvPr id="23560" name="Rectangle 23559" descr="DEU ThankYou"/>
          <p:cNvPicPr>
            <a:picLocks noChangeAspect="1" noChangeArrowheads="1"/>
          </p:cNvPicPr>
          <p:nvPr/>
        </p:nvPicPr>
        <p:blipFill>
          <a:blip r:embed="rId8" cstate="screen">
            <a:duotone>
              <a:prstClr val="black"/>
              <a:schemeClr val="accent1">
                <a:tint val="45000"/>
                <a:satMod val="400000"/>
              </a:schemeClr>
            </a:duotone>
          </a:blip>
          <a:srcRect/>
          <a:stretch>
            <a:fillRect/>
          </a:stretch>
        </p:blipFill>
        <p:spPr bwMode="invGray">
          <a:xfrm>
            <a:off x="4503209" y="5372365"/>
            <a:ext cx="1502833" cy="558271"/>
          </a:xfrm>
          <a:prstGeom prst="rect">
            <a:avLst/>
          </a:prstGeom>
          <a:noFill/>
          <a:ln w="9525" algn="ctr">
            <a:noFill/>
            <a:miter lim="800000"/>
            <a:headEnd/>
            <a:tailEnd/>
          </a:ln>
          <a:effectLst>
            <a:outerShdw dist="53882" dir="2700000" algn="ctr" rotWithShape="0">
              <a:schemeClr val="bg2"/>
            </a:outerShdw>
          </a:effectLst>
        </p:spPr>
      </p:pic>
      <p:pic>
        <p:nvPicPr>
          <p:cNvPr id="23561" name="Rectangle 23560" descr="FIN ThankYou"/>
          <p:cNvPicPr>
            <a:picLocks noChangeAspect="1" noChangeArrowheads="1"/>
          </p:cNvPicPr>
          <p:nvPr/>
        </p:nvPicPr>
        <p:blipFill>
          <a:blip r:embed="rId9" cstate="screen">
            <a:duotone>
              <a:prstClr val="black"/>
              <a:schemeClr val="accent1">
                <a:tint val="45000"/>
                <a:satMod val="400000"/>
              </a:schemeClr>
            </a:duotone>
          </a:blip>
          <a:srcRect/>
          <a:stretch>
            <a:fillRect/>
          </a:stretch>
        </p:blipFill>
        <p:spPr bwMode="invGray">
          <a:xfrm>
            <a:off x="6270625" y="228865"/>
            <a:ext cx="1291167" cy="480218"/>
          </a:xfrm>
          <a:prstGeom prst="rect">
            <a:avLst/>
          </a:prstGeom>
          <a:noFill/>
          <a:ln w="9525" algn="ctr">
            <a:noFill/>
            <a:miter lim="800000"/>
            <a:headEnd/>
            <a:tailEnd/>
          </a:ln>
          <a:effectLst>
            <a:outerShdw dist="53882" dir="2700000" algn="ctr" rotWithShape="0">
              <a:schemeClr val="bg2"/>
            </a:outerShdw>
          </a:effectLst>
        </p:spPr>
      </p:pic>
      <p:pic>
        <p:nvPicPr>
          <p:cNvPr id="23562" name="Rectangle 23561" descr="FRAThankYou"/>
          <p:cNvPicPr>
            <a:picLocks noChangeAspect="1" noChangeArrowheads="1"/>
          </p:cNvPicPr>
          <p:nvPr/>
        </p:nvPicPr>
        <p:blipFill>
          <a:blip r:embed="rId10" cstate="screen">
            <a:duotone>
              <a:prstClr val="black"/>
              <a:schemeClr val="accent1">
                <a:tint val="45000"/>
                <a:satMod val="400000"/>
              </a:schemeClr>
            </a:duotone>
          </a:blip>
          <a:srcRect/>
          <a:stretch>
            <a:fillRect/>
          </a:stretch>
        </p:blipFill>
        <p:spPr bwMode="invGray">
          <a:xfrm>
            <a:off x="2509574" y="404813"/>
            <a:ext cx="1219729" cy="452438"/>
          </a:xfrm>
          <a:prstGeom prst="rect">
            <a:avLst/>
          </a:prstGeom>
          <a:noFill/>
          <a:ln w="9525" algn="ctr">
            <a:noFill/>
            <a:miter lim="800000"/>
            <a:headEnd/>
            <a:tailEnd/>
          </a:ln>
          <a:effectLst>
            <a:outerShdw dist="53882" dir="2700000" algn="ctr" rotWithShape="0">
              <a:schemeClr val="bg2"/>
            </a:outerShdw>
          </a:effectLst>
        </p:spPr>
      </p:pic>
      <p:pic>
        <p:nvPicPr>
          <p:cNvPr id="23563" name="Rectangle 23562" descr="GRE ThankYou"/>
          <p:cNvPicPr>
            <a:picLocks noChangeAspect="1" noChangeArrowheads="1"/>
          </p:cNvPicPr>
          <p:nvPr/>
        </p:nvPicPr>
        <p:blipFill>
          <a:blip r:embed="rId11" cstate="screen">
            <a:duotone>
              <a:prstClr val="black"/>
              <a:schemeClr val="accent1">
                <a:tint val="45000"/>
                <a:satMod val="400000"/>
              </a:schemeClr>
            </a:duotone>
          </a:blip>
          <a:srcRect r="-2254"/>
          <a:stretch>
            <a:fillRect/>
          </a:stretch>
        </p:blipFill>
        <p:spPr bwMode="invGray">
          <a:xfrm>
            <a:off x="328084" y="1101990"/>
            <a:ext cx="2512219" cy="591343"/>
          </a:xfrm>
          <a:prstGeom prst="rect">
            <a:avLst/>
          </a:prstGeom>
          <a:noFill/>
          <a:ln w="9525" algn="ctr">
            <a:noFill/>
            <a:miter lim="800000"/>
            <a:headEnd/>
            <a:tailEnd/>
          </a:ln>
          <a:effectLst>
            <a:outerShdw dist="53882" dir="2700000" algn="ctr" rotWithShape="0">
              <a:schemeClr val="bg2"/>
            </a:outerShdw>
          </a:effectLst>
        </p:spPr>
      </p:pic>
      <p:pic>
        <p:nvPicPr>
          <p:cNvPr id="23564" name="Rectangle 23563" descr="HND ThankYou"/>
          <p:cNvPicPr>
            <a:picLocks noChangeAspect="1" noChangeArrowheads="1"/>
          </p:cNvPicPr>
          <p:nvPr/>
        </p:nvPicPr>
        <p:blipFill>
          <a:blip r:embed="rId12" cstate="screen">
            <a:duotone>
              <a:prstClr val="black"/>
              <a:schemeClr val="accent1">
                <a:tint val="45000"/>
                <a:satMod val="400000"/>
              </a:schemeClr>
            </a:duotone>
          </a:blip>
          <a:srcRect/>
          <a:stretch>
            <a:fillRect/>
          </a:stretch>
        </p:blipFill>
        <p:spPr bwMode="invGray">
          <a:xfrm>
            <a:off x="285750" y="5934604"/>
            <a:ext cx="2391833" cy="603250"/>
          </a:xfrm>
          <a:prstGeom prst="rect">
            <a:avLst/>
          </a:prstGeom>
          <a:noFill/>
          <a:ln w="9525" algn="ctr">
            <a:noFill/>
            <a:miter lim="800000"/>
            <a:headEnd/>
            <a:tailEnd/>
          </a:ln>
          <a:effectLst>
            <a:outerShdw dist="53882" dir="2700000" algn="ctr" rotWithShape="0">
              <a:schemeClr val="bg2"/>
            </a:outerShdw>
          </a:effectLst>
        </p:spPr>
      </p:pic>
      <p:pic>
        <p:nvPicPr>
          <p:cNvPr id="23565" name="Rectangle 23564" descr="ITA ThankYou"/>
          <p:cNvPicPr>
            <a:picLocks noChangeAspect="1" noChangeArrowheads="1"/>
          </p:cNvPicPr>
          <p:nvPr/>
        </p:nvPicPr>
        <p:blipFill>
          <a:blip r:embed="rId13" cstate="screen">
            <a:duotone>
              <a:prstClr val="black"/>
              <a:schemeClr val="accent1">
                <a:tint val="45000"/>
                <a:satMod val="400000"/>
              </a:schemeClr>
            </a:duotone>
          </a:blip>
          <a:srcRect/>
          <a:stretch>
            <a:fillRect/>
          </a:stretch>
        </p:blipFill>
        <p:spPr bwMode="invGray">
          <a:xfrm>
            <a:off x="3529542" y="6138334"/>
            <a:ext cx="1509448" cy="478896"/>
          </a:xfrm>
          <a:prstGeom prst="rect">
            <a:avLst/>
          </a:prstGeom>
          <a:noFill/>
          <a:ln w="9525" algn="ctr">
            <a:noFill/>
            <a:miter lim="800000"/>
            <a:headEnd/>
            <a:tailEnd/>
          </a:ln>
          <a:effectLst>
            <a:outerShdw dist="53882" dir="2700000" algn="ctr" rotWithShape="0">
              <a:schemeClr val="bg2"/>
            </a:outerShdw>
          </a:effectLst>
        </p:spPr>
      </p:pic>
      <p:pic>
        <p:nvPicPr>
          <p:cNvPr id="23566" name="Rectangle 23565" descr="NLD ThankYou"/>
          <p:cNvPicPr>
            <a:picLocks noChangeAspect="1" noChangeArrowheads="1"/>
          </p:cNvPicPr>
          <p:nvPr/>
        </p:nvPicPr>
        <p:blipFill>
          <a:blip r:embed="rId14" cstate="screen">
            <a:duotone>
              <a:prstClr val="black"/>
              <a:schemeClr val="accent1">
                <a:tint val="45000"/>
                <a:satMod val="400000"/>
              </a:schemeClr>
            </a:duotone>
          </a:blip>
          <a:srcRect/>
          <a:stretch>
            <a:fillRect/>
          </a:stretch>
        </p:blipFill>
        <p:spPr bwMode="invGray">
          <a:xfrm>
            <a:off x="3050646" y="1430073"/>
            <a:ext cx="1621896" cy="572823"/>
          </a:xfrm>
          <a:prstGeom prst="rect">
            <a:avLst/>
          </a:prstGeom>
          <a:noFill/>
          <a:ln w="9525" algn="ctr">
            <a:noFill/>
            <a:miter lim="800000"/>
            <a:headEnd/>
            <a:tailEnd/>
          </a:ln>
          <a:effectLst>
            <a:outerShdw dist="53882" dir="2700000" algn="ctr" rotWithShape="0">
              <a:schemeClr val="bg2"/>
            </a:outerShdw>
          </a:effectLst>
        </p:spPr>
      </p:pic>
      <p:pic>
        <p:nvPicPr>
          <p:cNvPr id="23567" name="Rectangle 23566" descr="PTG ThankYou"/>
          <p:cNvPicPr>
            <a:picLocks noChangeAspect="1" noChangeArrowheads="1"/>
          </p:cNvPicPr>
          <p:nvPr/>
        </p:nvPicPr>
        <p:blipFill>
          <a:blip r:embed="rId15" cstate="screen">
            <a:duotone>
              <a:prstClr val="black"/>
              <a:schemeClr val="accent1">
                <a:tint val="45000"/>
                <a:satMod val="400000"/>
              </a:schemeClr>
            </a:duotone>
          </a:blip>
          <a:srcRect/>
          <a:stretch>
            <a:fillRect/>
          </a:stretch>
        </p:blipFill>
        <p:spPr bwMode="invGray">
          <a:xfrm>
            <a:off x="1354667" y="5072063"/>
            <a:ext cx="2061104" cy="605896"/>
          </a:xfrm>
          <a:prstGeom prst="rect">
            <a:avLst/>
          </a:prstGeom>
          <a:noFill/>
          <a:ln w="9525" algn="ctr">
            <a:noFill/>
            <a:miter lim="800000"/>
            <a:headEnd/>
            <a:tailEnd/>
          </a:ln>
          <a:effectLst>
            <a:outerShdw dist="53882" dir="2700000" algn="ctr" rotWithShape="0">
              <a:schemeClr val="bg2"/>
            </a:outerShdw>
          </a:effectLst>
        </p:spPr>
      </p:pic>
      <p:pic>
        <p:nvPicPr>
          <p:cNvPr id="23568" name="Rectangle 23567" descr="ROM ThankYou"/>
          <p:cNvPicPr>
            <a:picLocks noChangeAspect="1" noChangeArrowheads="1"/>
          </p:cNvPicPr>
          <p:nvPr/>
        </p:nvPicPr>
        <p:blipFill>
          <a:blip r:embed="rId16" cstate="screen">
            <a:duotone>
              <a:prstClr val="black"/>
              <a:schemeClr val="accent1">
                <a:tint val="45000"/>
                <a:satMod val="400000"/>
              </a:schemeClr>
            </a:duotone>
          </a:blip>
          <a:srcRect/>
          <a:stretch>
            <a:fillRect/>
          </a:stretch>
        </p:blipFill>
        <p:spPr bwMode="invGray">
          <a:xfrm>
            <a:off x="6033824" y="4144698"/>
            <a:ext cx="2569104" cy="697177"/>
          </a:xfrm>
          <a:prstGeom prst="rect">
            <a:avLst/>
          </a:prstGeom>
          <a:noFill/>
          <a:ln w="9525" algn="ctr">
            <a:noFill/>
            <a:miter lim="800000"/>
            <a:headEnd/>
            <a:tailEnd/>
          </a:ln>
          <a:effectLst>
            <a:outerShdw dist="53882" dir="2700000" algn="ctr" rotWithShape="0">
              <a:schemeClr val="bg2"/>
            </a:outerShdw>
          </a:effectLst>
        </p:spPr>
      </p:pic>
      <p:pic>
        <p:nvPicPr>
          <p:cNvPr id="23569" name="Rectangle 23568" descr="RUS ThankYou"/>
          <p:cNvPicPr>
            <a:picLocks noChangeAspect="1" noChangeArrowheads="1"/>
          </p:cNvPicPr>
          <p:nvPr/>
        </p:nvPicPr>
        <p:blipFill>
          <a:blip r:embed="rId17" cstate="screen">
            <a:duotone>
              <a:prstClr val="black"/>
              <a:schemeClr val="accent1">
                <a:tint val="45000"/>
                <a:satMod val="400000"/>
              </a:schemeClr>
            </a:duotone>
          </a:blip>
          <a:srcRect/>
          <a:stretch>
            <a:fillRect/>
          </a:stretch>
        </p:blipFill>
        <p:spPr bwMode="invGray">
          <a:xfrm>
            <a:off x="4095750" y="3537479"/>
            <a:ext cx="2161646" cy="588698"/>
          </a:xfrm>
          <a:prstGeom prst="rect">
            <a:avLst/>
          </a:prstGeom>
          <a:noFill/>
          <a:ln w="9525" algn="ctr">
            <a:noFill/>
            <a:miter lim="800000"/>
            <a:headEnd/>
            <a:tailEnd/>
          </a:ln>
          <a:effectLst>
            <a:outerShdw dist="53882" dir="2700000" algn="ctr" rotWithShape="0">
              <a:schemeClr val="bg2"/>
            </a:outerShdw>
          </a:effectLst>
        </p:spPr>
      </p:pic>
      <p:pic>
        <p:nvPicPr>
          <p:cNvPr id="23570" name="Rectangle 23569" descr="SPA ThankYou"/>
          <p:cNvPicPr>
            <a:picLocks noChangeAspect="1" noChangeArrowheads="1"/>
          </p:cNvPicPr>
          <p:nvPr/>
        </p:nvPicPr>
        <p:blipFill>
          <a:blip r:embed="rId18" cstate="screen">
            <a:duotone>
              <a:prstClr val="black"/>
              <a:schemeClr val="accent1">
                <a:tint val="45000"/>
                <a:satMod val="400000"/>
              </a:schemeClr>
            </a:duotone>
          </a:blip>
          <a:srcRect/>
          <a:stretch>
            <a:fillRect/>
          </a:stretch>
        </p:blipFill>
        <p:spPr bwMode="invGray">
          <a:xfrm>
            <a:off x="276490" y="3451490"/>
            <a:ext cx="1412875" cy="437885"/>
          </a:xfrm>
          <a:prstGeom prst="rect">
            <a:avLst/>
          </a:prstGeom>
          <a:noFill/>
          <a:ln w="9525" algn="ctr">
            <a:noFill/>
            <a:miter lim="800000"/>
            <a:headEnd/>
            <a:tailEnd/>
          </a:ln>
          <a:effectLst>
            <a:outerShdw dist="53882" dir="2700000" algn="ctr" rotWithShape="0">
              <a:schemeClr val="bg2"/>
            </a:outerShdw>
          </a:effectLst>
        </p:spPr>
      </p:pic>
      <p:pic>
        <p:nvPicPr>
          <p:cNvPr id="23571" name="Rectangle 23570" descr="SVE ThankYou"/>
          <p:cNvPicPr>
            <a:picLocks noChangeAspect="1" noChangeArrowheads="1"/>
          </p:cNvPicPr>
          <p:nvPr/>
        </p:nvPicPr>
        <p:blipFill>
          <a:blip r:embed="rId19" cstate="screen">
            <a:duotone>
              <a:prstClr val="black"/>
              <a:schemeClr val="accent1">
                <a:tint val="45000"/>
                <a:satMod val="400000"/>
              </a:schemeClr>
            </a:duotone>
          </a:blip>
          <a:srcRect/>
          <a:stretch>
            <a:fillRect/>
          </a:stretch>
        </p:blipFill>
        <p:spPr bwMode="invGray">
          <a:xfrm>
            <a:off x="5621074" y="1133740"/>
            <a:ext cx="1230313" cy="591343"/>
          </a:xfrm>
          <a:prstGeom prst="rect">
            <a:avLst/>
          </a:prstGeom>
          <a:noFill/>
          <a:ln w="9525" algn="ctr">
            <a:noFill/>
            <a:miter lim="800000"/>
            <a:headEnd/>
            <a:tailEnd/>
          </a:ln>
          <a:effectLst>
            <a:outerShdw dist="53882" dir="2700000" algn="ctr" rotWithShape="0">
              <a:schemeClr val="bg2"/>
            </a:outerShdw>
          </a:effectLst>
        </p:spPr>
      </p:pic>
      <p:pic>
        <p:nvPicPr>
          <p:cNvPr id="23572" name="Rectangle 23571" descr="JPN ThankYou"/>
          <p:cNvPicPr>
            <a:picLocks noChangeAspect="1" noChangeArrowheads="1"/>
          </p:cNvPicPr>
          <p:nvPr/>
        </p:nvPicPr>
        <p:blipFill>
          <a:blip r:embed="rId20" cstate="screen">
            <a:duotone>
              <a:prstClr val="black"/>
              <a:schemeClr val="accent1">
                <a:tint val="45000"/>
                <a:satMod val="400000"/>
              </a:schemeClr>
            </a:duotone>
          </a:blip>
          <a:srcRect/>
          <a:stretch>
            <a:fillRect/>
          </a:stretch>
        </p:blipFill>
        <p:spPr bwMode="invGray">
          <a:xfrm>
            <a:off x="3247761" y="4437063"/>
            <a:ext cx="2104760" cy="549011"/>
          </a:xfrm>
          <a:prstGeom prst="rect">
            <a:avLst/>
          </a:prstGeom>
          <a:noFill/>
          <a:ln w="9525" algn="ctr">
            <a:noFill/>
            <a:miter lim="800000"/>
            <a:headEnd/>
            <a:tailEnd/>
          </a:ln>
          <a:effectLst>
            <a:outerShdw dist="53882" dir="2700000" algn="ctr" rotWithShape="0">
              <a:schemeClr val="bg2"/>
            </a:outerShdw>
          </a:effectLst>
        </p:spPr>
      </p:pic>
      <p:pic>
        <p:nvPicPr>
          <p:cNvPr id="23573" name="Rectangle 23572" descr="KOR ThankYou"/>
          <p:cNvPicPr>
            <a:picLocks noChangeAspect="1" noChangeArrowheads="1"/>
          </p:cNvPicPr>
          <p:nvPr/>
        </p:nvPicPr>
        <p:blipFill>
          <a:blip r:embed="rId21" cstate="screen">
            <a:duotone>
              <a:prstClr val="black"/>
              <a:schemeClr val="accent1">
                <a:tint val="45000"/>
                <a:satMod val="400000"/>
              </a:schemeClr>
            </a:duotone>
          </a:blip>
          <a:srcRect/>
          <a:stretch>
            <a:fillRect/>
          </a:stretch>
        </p:blipFill>
        <p:spPr bwMode="invGray">
          <a:xfrm>
            <a:off x="375709" y="4403990"/>
            <a:ext cx="1955271" cy="496093"/>
          </a:xfrm>
          <a:prstGeom prst="rect">
            <a:avLst/>
          </a:prstGeom>
          <a:noFill/>
          <a:ln w="9525" algn="ctr">
            <a:noFill/>
            <a:miter lim="800000"/>
            <a:headEnd/>
            <a:tailEnd/>
          </a:ln>
          <a:effectLst>
            <a:outerShdw dist="53882" dir="2700000" algn="ctr" rotWithShape="0">
              <a:schemeClr val="bg2"/>
            </a:outerShdw>
          </a:effectLst>
        </p:spPr>
      </p:pic>
      <p:pic>
        <p:nvPicPr>
          <p:cNvPr id="23574" name="Rectangle 23573" descr="NOR ThankYou"/>
          <p:cNvPicPr>
            <a:picLocks noChangeAspect="1" noChangeArrowheads="1"/>
          </p:cNvPicPr>
          <p:nvPr/>
        </p:nvPicPr>
        <p:blipFill>
          <a:blip r:embed="rId22" cstate="screen">
            <a:duotone>
              <a:prstClr val="black"/>
              <a:schemeClr val="accent1">
                <a:tint val="45000"/>
                <a:satMod val="400000"/>
              </a:schemeClr>
            </a:duotone>
          </a:blip>
          <a:srcRect/>
          <a:stretch>
            <a:fillRect/>
          </a:stretch>
        </p:blipFill>
        <p:spPr bwMode="invGray">
          <a:xfrm>
            <a:off x="2219855" y="3648604"/>
            <a:ext cx="1283229" cy="603250"/>
          </a:xfrm>
          <a:prstGeom prst="rect">
            <a:avLst/>
          </a:prstGeom>
          <a:noFill/>
          <a:ln w="9525" algn="ctr">
            <a:noFill/>
            <a:miter lim="800000"/>
            <a:headEnd/>
            <a:tailEnd/>
          </a:ln>
          <a:effectLst>
            <a:outerShdw dist="53882" dir="2700000" algn="ctr" rotWithShape="0">
              <a:schemeClr val="bg2"/>
            </a:outerShdw>
          </a:effectLst>
        </p:spPr>
      </p:pic>
      <p:pic>
        <p:nvPicPr>
          <p:cNvPr id="23575" name="Rectangle 23574" descr="Updated-Hebrew"/>
          <p:cNvPicPr>
            <a:picLocks noChangeAspect="1" noChangeArrowheads="1"/>
          </p:cNvPicPr>
          <p:nvPr/>
        </p:nvPicPr>
        <p:blipFill>
          <a:blip r:embed="rId23" cstate="screen">
            <a:duotone>
              <a:prstClr val="black"/>
              <a:schemeClr val="accent1">
                <a:tint val="45000"/>
                <a:satMod val="400000"/>
              </a:schemeClr>
            </a:duotone>
          </a:blip>
          <a:srcRect/>
          <a:stretch>
            <a:fillRect/>
          </a:stretch>
        </p:blipFill>
        <p:spPr bwMode="invGray">
          <a:xfrm>
            <a:off x="539751" y="308240"/>
            <a:ext cx="1346729" cy="501385"/>
          </a:xfrm>
          <a:prstGeom prst="rect">
            <a:avLst/>
          </a:prstGeom>
          <a:noFill/>
          <a:ln w="9525" algn="ctr">
            <a:noFill/>
            <a:miter lim="800000"/>
            <a:headEnd/>
            <a:tailEnd/>
          </a:ln>
          <a:effectLst>
            <a:outerShdw dist="53882" dir="2700000" algn="ctr" rotWithShape="0">
              <a:schemeClr val="bg2"/>
            </a:outerShdw>
          </a:effectLst>
        </p:spPr>
      </p:pic>
      <p:sp>
        <p:nvSpPr>
          <p:cNvPr id="24" name="TextBox 23"/>
          <p:cNvSpPr txBox="1"/>
          <p:nvPr/>
        </p:nvSpPr>
        <p:spPr>
          <a:xfrm>
            <a:off x="1286540" y="1881964"/>
            <a:ext cx="6361230" cy="1569660"/>
          </a:xfrm>
          <a:prstGeom prst="rect">
            <a:avLst/>
          </a:prstGeom>
          <a:noFill/>
        </p:spPr>
        <p:txBody>
          <a:bodyPr wrap="none" rtlCol="0">
            <a:spAutoFit/>
          </a:bodyPr>
          <a:lstStyle/>
          <a:p>
            <a:r>
              <a:rPr lang="en-US" sz="9600" smtClean="0">
                <a:ln w="10541" cmpd="sng">
                  <a:solidFill>
                    <a:schemeClr val="bg2"/>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r="1500000" sy="-30000" kx="800400" algn="bl" rotWithShape="0">
                    <a:prstClr val="black">
                      <a:alpha val="20000"/>
                    </a:prstClr>
                  </a:outerShdw>
                  <a:reflection blurRad="6350" stA="55000" endA="300" endPos="45500" dir="5400000" sy="-100000" algn="bl" rotWithShape="0"/>
                </a:effectLst>
                <a:latin typeface="+mj-lt"/>
              </a:rPr>
              <a:t>Thank You</a:t>
            </a:r>
            <a:endParaRPr lang="en-US" sz="9600">
              <a:ln w="10541" cmpd="sng">
                <a:solidFill>
                  <a:schemeClr val="bg2"/>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r="1500000" sy="-30000" kx="800400" algn="bl" rotWithShape="0">
                  <a:prstClr val="black">
                    <a:alpha val="20000"/>
                  </a:prstClr>
                </a:outerShdw>
                <a:reflection blurRad="6350" stA="55000" endA="300" endPos="45500" dir="5400000" sy="-100000" algn="bl" rotWithShape="0"/>
              </a:effectLst>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500"/>
                                  </p:stCondLst>
                                  <p:childTnLst>
                                    <p:set>
                                      <p:cBhvr>
                                        <p:cTn id="6" dur="1" fill="hold">
                                          <p:stCondLst>
                                            <p:cond delay="0"/>
                                          </p:stCondLst>
                                        </p:cTn>
                                        <p:tgtEl>
                                          <p:spTgt spid="23575"/>
                                        </p:tgtEl>
                                        <p:attrNameLst>
                                          <p:attrName>style.visibility</p:attrName>
                                        </p:attrNameLst>
                                      </p:cBhvr>
                                      <p:to>
                                        <p:strVal val="visible"/>
                                      </p:to>
                                    </p:set>
                                    <p:anim calcmode="lin" valueType="num">
                                      <p:cBhvr>
                                        <p:cTn id="7" dur="1000" fill="hold"/>
                                        <p:tgtEl>
                                          <p:spTgt spid="23575"/>
                                        </p:tgtEl>
                                        <p:attrNameLst>
                                          <p:attrName>ppt_w</p:attrName>
                                        </p:attrNameLst>
                                      </p:cBhvr>
                                      <p:tavLst>
                                        <p:tav tm="0">
                                          <p:val>
                                            <p:fltVal val="0"/>
                                          </p:val>
                                        </p:tav>
                                        <p:tav tm="100000">
                                          <p:val>
                                            <p:strVal val="#ppt_w"/>
                                          </p:val>
                                        </p:tav>
                                      </p:tavLst>
                                    </p:anim>
                                    <p:anim calcmode="lin" valueType="num">
                                      <p:cBhvr>
                                        <p:cTn id="8" dur="1000" fill="hold"/>
                                        <p:tgtEl>
                                          <p:spTgt spid="23575"/>
                                        </p:tgtEl>
                                        <p:attrNameLst>
                                          <p:attrName>ppt_h</p:attrName>
                                        </p:attrNameLst>
                                      </p:cBhvr>
                                      <p:tavLst>
                                        <p:tav tm="0">
                                          <p:val>
                                            <p:fltVal val="0"/>
                                          </p:val>
                                        </p:tav>
                                        <p:tav tm="100000">
                                          <p:val>
                                            <p:strVal val="#ppt_h"/>
                                          </p:val>
                                        </p:tav>
                                      </p:tavLst>
                                    </p:anim>
                                    <p:anim calcmode="lin" valueType="num">
                                      <p:cBhvr>
                                        <p:cTn id="9" dur="1000" fill="hold"/>
                                        <p:tgtEl>
                                          <p:spTgt spid="23575"/>
                                        </p:tgtEl>
                                        <p:attrNameLst>
                                          <p:attrName>ppt_x</p:attrName>
                                        </p:attrNameLst>
                                      </p:cBhvr>
                                      <p:tavLst>
                                        <p:tav tm="0">
                                          <p:val>
                                            <p:fltVal val="0.5"/>
                                          </p:val>
                                        </p:tav>
                                        <p:tav tm="100000">
                                          <p:val>
                                            <p:strVal val="#ppt_x"/>
                                          </p:val>
                                        </p:tav>
                                      </p:tavLst>
                                    </p:anim>
                                    <p:anim calcmode="lin" valueType="num">
                                      <p:cBhvr>
                                        <p:cTn id="10" dur="1000" fill="hold"/>
                                        <p:tgtEl>
                                          <p:spTgt spid="23575"/>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1000"/>
                                  </p:stCondLst>
                                  <p:childTnLst>
                                    <p:set>
                                      <p:cBhvr>
                                        <p:cTn id="12" dur="1" fill="hold">
                                          <p:stCondLst>
                                            <p:cond delay="0"/>
                                          </p:stCondLst>
                                        </p:cTn>
                                        <p:tgtEl>
                                          <p:spTgt spid="23562"/>
                                        </p:tgtEl>
                                        <p:attrNameLst>
                                          <p:attrName>style.visibility</p:attrName>
                                        </p:attrNameLst>
                                      </p:cBhvr>
                                      <p:to>
                                        <p:strVal val="visible"/>
                                      </p:to>
                                    </p:set>
                                    <p:anim calcmode="lin" valueType="num">
                                      <p:cBhvr>
                                        <p:cTn id="13" dur="1000" fill="hold"/>
                                        <p:tgtEl>
                                          <p:spTgt spid="23562"/>
                                        </p:tgtEl>
                                        <p:attrNameLst>
                                          <p:attrName>ppt_w</p:attrName>
                                        </p:attrNameLst>
                                      </p:cBhvr>
                                      <p:tavLst>
                                        <p:tav tm="0">
                                          <p:val>
                                            <p:fltVal val="0"/>
                                          </p:val>
                                        </p:tav>
                                        <p:tav tm="100000">
                                          <p:val>
                                            <p:strVal val="#ppt_w"/>
                                          </p:val>
                                        </p:tav>
                                      </p:tavLst>
                                    </p:anim>
                                    <p:anim calcmode="lin" valueType="num">
                                      <p:cBhvr>
                                        <p:cTn id="14" dur="1000" fill="hold"/>
                                        <p:tgtEl>
                                          <p:spTgt spid="23562"/>
                                        </p:tgtEl>
                                        <p:attrNameLst>
                                          <p:attrName>ppt_h</p:attrName>
                                        </p:attrNameLst>
                                      </p:cBhvr>
                                      <p:tavLst>
                                        <p:tav tm="0">
                                          <p:val>
                                            <p:fltVal val="0"/>
                                          </p:val>
                                        </p:tav>
                                        <p:tav tm="100000">
                                          <p:val>
                                            <p:strVal val="#ppt_h"/>
                                          </p:val>
                                        </p:tav>
                                      </p:tavLst>
                                    </p:anim>
                                    <p:anim calcmode="lin" valueType="num">
                                      <p:cBhvr>
                                        <p:cTn id="15" dur="1000" fill="hold"/>
                                        <p:tgtEl>
                                          <p:spTgt spid="23562"/>
                                        </p:tgtEl>
                                        <p:attrNameLst>
                                          <p:attrName>ppt_x</p:attrName>
                                        </p:attrNameLst>
                                      </p:cBhvr>
                                      <p:tavLst>
                                        <p:tav tm="0">
                                          <p:val>
                                            <p:fltVal val="0.5"/>
                                          </p:val>
                                        </p:tav>
                                        <p:tav tm="100000">
                                          <p:val>
                                            <p:strVal val="#ppt_x"/>
                                          </p:val>
                                        </p:tav>
                                      </p:tavLst>
                                    </p:anim>
                                    <p:anim calcmode="lin" valueType="num">
                                      <p:cBhvr>
                                        <p:cTn id="16" dur="1000" fill="hold"/>
                                        <p:tgtEl>
                                          <p:spTgt spid="23562"/>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1500"/>
                                  </p:stCondLst>
                                  <p:childTnLst>
                                    <p:set>
                                      <p:cBhvr>
                                        <p:cTn id="18" dur="1" fill="hold">
                                          <p:stCondLst>
                                            <p:cond delay="0"/>
                                          </p:stCondLst>
                                        </p:cTn>
                                        <p:tgtEl>
                                          <p:spTgt spid="23555"/>
                                        </p:tgtEl>
                                        <p:attrNameLst>
                                          <p:attrName>style.visibility</p:attrName>
                                        </p:attrNameLst>
                                      </p:cBhvr>
                                      <p:to>
                                        <p:strVal val="visible"/>
                                      </p:to>
                                    </p:set>
                                    <p:anim calcmode="lin" valueType="num">
                                      <p:cBhvr>
                                        <p:cTn id="19" dur="1000" fill="hold"/>
                                        <p:tgtEl>
                                          <p:spTgt spid="23555"/>
                                        </p:tgtEl>
                                        <p:attrNameLst>
                                          <p:attrName>ppt_w</p:attrName>
                                        </p:attrNameLst>
                                      </p:cBhvr>
                                      <p:tavLst>
                                        <p:tav tm="0">
                                          <p:val>
                                            <p:fltVal val="0"/>
                                          </p:val>
                                        </p:tav>
                                        <p:tav tm="100000">
                                          <p:val>
                                            <p:strVal val="#ppt_w"/>
                                          </p:val>
                                        </p:tav>
                                      </p:tavLst>
                                    </p:anim>
                                    <p:anim calcmode="lin" valueType="num">
                                      <p:cBhvr>
                                        <p:cTn id="20" dur="1000" fill="hold"/>
                                        <p:tgtEl>
                                          <p:spTgt spid="23555"/>
                                        </p:tgtEl>
                                        <p:attrNameLst>
                                          <p:attrName>ppt_h</p:attrName>
                                        </p:attrNameLst>
                                      </p:cBhvr>
                                      <p:tavLst>
                                        <p:tav tm="0">
                                          <p:val>
                                            <p:fltVal val="0"/>
                                          </p:val>
                                        </p:tav>
                                        <p:tav tm="100000">
                                          <p:val>
                                            <p:strVal val="#ppt_h"/>
                                          </p:val>
                                        </p:tav>
                                      </p:tavLst>
                                    </p:anim>
                                    <p:anim calcmode="lin" valueType="num">
                                      <p:cBhvr>
                                        <p:cTn id="21" dur="1000" fill="hold"/>
                                        <p:tgtEl>
                                          <p:spTgt spid="23555"/>
                                        </p:tgtEl>
                                        <p:attrNameLst>
                                          <p:attrName>ppt_x</p:attrName>
                                        </p:attrNameLst>
                                      </p:cBhvr>
                                      <p:tavLst>
                                        <p:tav tm="0">
                                          <p:val>
                                            <p:fltVal val="0.5"/>
                                          </p:val>
                                        </p:tav>
                                        <p:tav tm="100000">
                                          <p:val>
                                            <p:strVal val="#ppt_x"/>
                                          </p:val>
                                        </p:tav>
                                      </p:tavLst>
                                    </p:anim>
                                    <p:anim calcmode="lin" valueType="num">
                                      <p:cBhvr>
                                        <p:cTn id="22" dur="1000" fill="hold"/>
                                        <p:tgtEl>
                                          <p:spTgt spid="2355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2000"/>
                                  </p:stCondLst>
                                  <p:childTnLst>
                                    <p:set>
                                      <p:cBhvr>
                                        <p:cTn id="24" dur="1" fill="hold">
                                          <p:stCondLst>
                                            <p:cond delay="0"/>
                                          </p:stCondLst>
                                        </p:cTn>
                                        <p:tgtEl>
                                          <p:spTgt spid="23561"/>
                                        </p:tgtEl>
                                        <p:attrNameLst>
                                          <p:attrName>style.visibility</p:attrName>
                                        </p:attrNameLst>
                                      </p:cBhvr>
                                      <p:to>
                                        <p:strVal val="visible"/>
                                      </p:to>
                                    </p:set>
                                    <p:anim calcmode="lin" valueType="num">
                                      <p:cBhvr>
                                        <p:cTn id="25" dur="1000" fill="hold"/>
                                        <p:tgtEl>
                                          <p:spTgt spid="23561"/>
                                        </p:tgtEl>
                                        <p:attrNameLst>
                                          <p:attrName>ppt_w</p:attrName>
                                        </p:attrNameLst>
                                      </p:cBhvr>
                                      <p:tavLst>
                                        <p:tav tm="0">
                                          <p:val>
                                            <p:fltVal val="0"/>
                                          </p:val>
                                        </p:tav>
                                        <p:tav tm="100000">
                                          <p:val>
                                            <p:strVal val="#ppt_w"/>
                                          </p:val>
                                        </p:tav>
                                      </p:tavLst>
                                    </p:anim>
                                    <p:anim calcmode="lin" valueType="num">
                                      <p:cBhvr>
                                        <p:cTn id="26" dur="1000" fill="hold"/>
                                        <p:tgtEl>
                                          <p:spTgt spid="23561"/>
                                        </p:tgtEl>
                                        <p:attrNameLst>
                                          <p:attrName>ppt_h</p:attrName>
                                        </p:attrNameLst>
                                      </p:cBhvr>
                                      <p:tavLst>
                                        <p:tav tm="0">
                                          <p:val>
                                            <p:fltVal val="0"/>
                                          </p:val>
                                        </p:tav>
                                        <p:tav tm="100000">
                                          <p:val>
                                            <p:strVal val="#ppt_h"/>
                                          </p:val>
                                        </p:tav>
                                      </p:tavLst>
                                    </p:anim>
                                    <p:anim calcmode="lin" valueType="num">
                                      <p:cBhvr>
                                        <p:cTn id="27" dur="1000" fill="hold"/>
                                        <p:tgtEl>
                                          <p:spTgt spid="23561"/>
                                        </p:tgtEl>
                                        <p:attrNameLst>
                                          <p:attrName>ppt_x</p:attrName>
                                        </p:attrNameLst>
                                      </p:cBhvr>
                                      <p:tavLst>
                                        <p:tav tm="0">
                                          <p:val>
                                            <p:fltVal val="0.5"/>
                                          </p:val>
                                        </p:tav>
                                        <p:tav tm="100000">
                                          <p:val>
                                            <p:strVal val="#ppt_x"/>
                                          </p:val>
                                        </p:tav>
                                      </p:tavLst>
                                    </p:anim>
                                    <p:anim calcmode="lin" valueType="num">
                                      <p:cBhvr>
                                        <p:cTn id="28" dur="1000" fill="hold"/>
                                        <p:tgtEl>
                                          <p:spTgt spid="23561"/>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2200"/>
                                  </p:stCondLst>
                                  <p:childTnLst>
                                    <p:set>
                                      <p:cBhvr>
                                        <p:cTn id="30" dur="1" fill="hold">
                                          <p:stCondLst>
                                            <p:cond delay="0"/>
                                          </p:stCondLst>
                                        </p:cTn>
                                        <p:tgtEl>
                                          <p:spTgt spid="23556"/>
                                        </p:tgtEl>
                                        <p:attrNameLst>
                                          <p:attrName>style.visibility</p:attrName>
                                        </p:attrNameLst>
                                      </p:cBhvr>
                                      <p:to>
                                        <p:strVal val="visible"/>
                                      </p:to>
                                    </p:set>
                                    <p:anim calcmode="lin" valueType="num">
                                      <p:cBhvr>
                                        <p:cTn id="31" dur="1000" fill="hold"/>
                                        <p:tgtEl>
                                          <p:spTgt spid="23556"/>
                                        </p:tgtEl>
                                        <p:attrNameLst>
                                          <p:attrName>ppt_w</p:attrName>
                                        </p:attrNameLst>
                                      </p:cBhvr>
                                      <p:tavLst>
                                        <p:tav tm="0">
                                          <p:val>
                                            <p:fltVal val="0"/>
                                          </p:val>
                                        </p:tav>
                                        <p:tav tm="100000">
                                          <p:val>
                                            <p:strVal val="#ppt_w"/>
                                          </p:val>
                                        </p:tav>
                                      </p:tavLst>
                                    </p:anim>
                                    <p:anim calcmode="lin" valueType="num">
                                      <p:cBhvr>
                                        <p:cTn id="32" dur="1000" fill="hold"/>
                                        <p:tgtEl>
                                          <p:spTgt spid="23556"/>
                                        </p:tgtEl>
                                        <p:attrNameLst>
                                          <p:attrName>ppt_h</p:attrName>
                                        </p:attrNameLst>
                                      </p:cBhvr>
                                      <p:tavLst>
                                        <p:tav tm="0">
                                          <p:val>
                                            <p:fltVal val="0"/>
                                          </p:val>
                                        </p:tav>
                                        <p:tav tm="100000">
                                          <p:val>
                                            <p:strVal val="#ppt_h"/>
                                          </p:val>
                                        </p:tav>
                                      </p:tavLst>
                                    </p:anim>
                                    <p:anim calcmode="lin" valueType="num">
                                      <p:cBhvr>
                                        <p:cTn id="33" dur="1000" fill="hold"/>
                                        <p:tgtEl>
                                          <p:spTgt spid="23556"/>
                                        </p:tgtEl>
                                        <p:attrNameLst>
                                          <p:attrName>ppt_x</p:attrName>
                                        </p:attrNameLst>
                                      </p:cBhvr>
                                      <p:tavLst>
                                        <p:tav tm="0">
                                          <p:val>
                                            <p:fltVal val="0.5"/>
                                          </p:val>
                                        </p:tav>
                                        <p:tav tm="100000">
                                          <p:val>
                                            <p:strVal val="#ppt_x"/>
                                          </p:val>
                                        </p:tav>
                                      </p:tavLst>
                                    </p:anim>
                                    <p:anim calcmode="lin" valueType="num">
                                      <p:cBhvr>
                                        <p:cTn id="34" dur="1000" fill="hold"/>
                                        <p:tgtEl>
                                          <p:spTgt spid="23556"/>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2500"/>
                                  </p:stCondLst>
                                  <p:childTnLst>
                                    <p:set>
                                      <p:cBhvr>
                                        <p:cTn id="36" dur="1" fill="hold">
                                          <p:stCondLst>
                                            <p:cond delay="0"/>
                                          </p:stCondLst>
                                        </p:cTn>
                                        <p:tgtEl>
                                          <p:spTgt spid="23571"/>
                                        </p:tgtEl>
                                        <p:attrNameLst>
                                          <p:attrName>style.visibility</p:attrName>
                                        </p:attrNameLst>
                                      </p:cBhvr>
                                      <p:to>
                                        <p:strVal val="visible"/>
                                      </p:to>
                                    </p:set>
                                    <p:anim calcmode="lin" valueType="num">
                                      <p:cBhvr>
                                        <p:cTn id="37" dur="1000" fill="hold"/>
                                        <p:tgtEl>
                                          <p:spTgt spid="23571"/>
                                        </p:tgtEl>
                                        <p:attrNameLst>
                                          <p:attrName>ppt_w</p:attrName>
                                        </p:attrNameLst>
                                      </p:cBhvr>
                                      <p:tavLst>
                                        <p:tav tm="0">
                                          <p:val>
                                            <p:fltVal val="0"/>
                                          </p:val>
                                        </p:tav>
                                        <p:tav tm="100000">
                                          <p:val>
                                            <p:strVal val="#ppt_w"/>
                                          </p:val>
                                        </p:tav>
                                      </p:tavLst>
                                    </p:anim>
                                    <p:anim calcmode="lin" valueType="num">
                                      <p:cBhvr>
                                        <p:cTn id="38" dur="1000" fill="hold"/>
                                        <p:tgtEl>
                                          <p:spTgt spid="23571"/>
                                        </p:tgtEl>
                                        <p:attrNameLst>
                                          <p:attrName>ppt_h</p:attrName>
                                        </p:attrNameLst>
                                      </p:cBhvr>
                                      <p:tavLst>
                                        <p:tav tm="0">
                                          <p:val>
                                            <p:fltVal val="0"/>
                                          </p:val>
                                        </p:tav>
                                        <p:tav tm="100000">
                                          <p:val>
                                            <p:strVal val="#ppt_h"/>
                                          </p:val>
                                        </p:tav>
                                      </p:tavLst>
                                    </p:anim>
                                    <p:anim calcmode="lin" valueType="num">
                                      <p:cBhvr>
                                        <p:cTn id="39" dur="1000" fill="hold"/>
                                        <p:tgtEl>
                                          <p:spTgt spid="23571"/>
                                        </p:tgtEl>
                                        <p:attrNameLst>
                                          <p:attrName>ppt_x</p:attrName>
                                        </p:attrNameLst>
                                      </p:cBhvr>
                                      <p:tavLst>
                                        <p:tav tm="0">
                                          <p:val>
                                            <p:fltVal val="0.5"/>
                                          </p:val>
                                        </p:tav>
                                        <p:tav tm="100000">
                                          <p:val>
                                            <p:strVal val="#ppt_x"/>
                                          </p:val>
                                        </p:tav>
                                      </p:tavLst>
                                    </p:anim>
                                    <p:anim calcmode="lin" valueType="num">
                                      <p:cBhvr>
                                        <p:cTn id="40" dur="1000" fill="hold"/>
                                        <p:tgtEl>
                                          <p:spTgt spid="23571"/>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0"/>
                                  </p:stCondLst>
                                  <p:childTnLst>
                                    <p:set>
                                      <p:cBhvr>
                                        <p:cTn id="42" dur="1" fill="hold">
                                          <p:stCondLst>
                                            <p:cond delay="0"/>
                                          </p:stCondLst>
                                        </p:cTn>
                                        <p:tgtEl>
                                          <p:spTgt spid="23566"/>
                                        </p:tgtEl>
                                        <p:attrNameLst>
                                          <p:attrName>style.visibility</p:attrName>
                                        </p:attrNameLst>
                                      </p:cBhvr>
                                      <p:to>
                                        <p:strVal val="visible"/>
                                      </p:to>
                                    </p:set>
                                    <p:anim calcmode="lin" valueType="num">
                                      <p:cBhvr>
                                        <p:cTn id="43" dur="1000" fill="hold"/>
                                        <p:tgtEl>
                                          <p:spTgt spid="23566"/>
                                        </p:tgtEl>
                                        <p:attrNameLst>
                                          <p:attrName>ppt_w</p:attrName>
                                        </p:attrNameLst>
                                      </p:cBhvr>
                                      <p:tavLst>
                                        <p:tav tm="0">
                                          <p:val>
                                            <p:fltVal val="0"/>
                                          </p:val>
                                        </p:tav>
                                        <p:tav tm="100000">
                                          <p:val>
                                            <p:strVal val="#ppt_w"/>
                                          </p:val>
                                        </p:tav>
                                      </p:tavLst>
                                    </p:anim>
                                    <p:anim calcmode="lin" valueType="num">
                                      <p:cBhvr>
                                        <p:cTn id="44" dur="1000" fill="hold"/>
                                        <p:tgtEl>
                                          <p:spTgt spid="23566"/>
                                        </p:tgtEl>
                                        <p:attrNameLst>
                                          <p:attrName>ppt_h</p:attrName>
                                        </p:attrNameLst>
                                      </p:cBhvr>
                                      <p:tavLst>
                                        <p:tav tm="0">
                                          <p:val>
                                            <p:fltVal val="0"/>
                                          </p:val>
                                        </p:tav>
                                        <p:tav tm="100000">
                                          <p:val>
                                            <p:strVal val="#ppt_h"/>
                                          </p:val>
                                        </p:tav>
                                      </p:tavLst>
                                    </p:anim>
                                    <p:anim calcmode="lin" valueType="num">
                                      <p:cBhvr>
                                        <p:cTn id="45" dur="1000" fill="hold"/>
                                        <p:tgtEl>
                                          <p:spTgt spid="23566"/>
                                        </p:tgtEl>
                                        <p:attrNameLst>
                                          <p:attrName>ppt_x</p:attrName>
                                        </p:attrNameLst>
                                      </p:cBhvr>
                                      <p:tavLst>
                                        <p:tav tm="0">
                                          <p:val>
                                            <p:fltVal val="0.5"/>
                                          </p:val>
                                        </p:tav>
                                        <p:tav tm="100000">
                                          <p:val>
                                            <p:strVal val="#ppt_x"/>
                                          </p:val>
                                        </p:tav>
                                      </p:tavLst>
                                    </p:anim>
                                    <p:anim calcmode="lin" valueType="num">
                                      <p:cBhvr>
                                        <p:cTn id="46" dur="1000" fill="hold"/>
                                        <p:tgtEl>
                                          <p:spTgt spid="23566"/>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3500"/>
                                  </p:stCondLst>
                                  <p:childTnLst>
                                    <p:set>
                                      <p:cBhvr>
                                        <p:cTn id="48" dur="1" fill="hold">
                                          <p:stCondLst>
                                            <p:cond delay="0"/>
                                          </p:stCondLst>
                                        </p:cTn>
                                        <p:tgtEl>
                                          <p:spTgt spid="23563"/>
                                        </p:tgtEl>
                                        <p:attrNameLst>
                                          <p:attrName>style.visibility</p:attrName>
                                        </p:attrNameLst>
                                      </p:cBhvr>
                                      <p:to>
                                        <p:strVal val="visible"/>
                                      </p:to>
                                    </p:set>
                                    <p:anim calcmode="lin" valueType="num">
                                      <p:cBhvr>
                                        <p:cTn id="49" dur="1000" fill="hold"/>
                                        <p:tgtEl>
                                          <p:spTgt spid="23563"/>
                                        </p:tgtEl>
                                        <p:attrNameLst>
                                          <p:attrName>ppt_w</p:attrName>
                                        </p:attrNameLst>
                                      </p:cBhvr>
                                      <p:tavLst>
                                        <p:tav tm="0">
                                          <p:val>
                                            <p:fltVal val="0"/>
                                          </p:val>
                                        </p:tav>
                                        <p:tav tm="100000">
                                          <p:val>
                                            <p:strVal val="#ppt_w"/>
                                          </p:val>
                                        </p:tav>
                                      </p:tavLst>
                                    </p:anim>
                                    <p:anim calcmode="lin" valueType="num">
                                      <p:cBhvr>
                                        <p:cTn id="50" dur="1000" fill="hold"/>
                                        <p:tgtEl>
                                          <p:spTgt spid="23563"/>
                                        </p:tgtEl>
                                        <p:attrNameLst>
                                          <p:attrName>ppt_h</p:attrName>
                                        </p:attrNameLst>
                                      </p:cBhvr>
                                      <p:tavLst>
                                        <p:tav tm="0">
                                          <p:val>
                                            <p:fltVal val="0"/>
                                          </p:val>
                                        </p:tav>
                                        <p:tav tm="100000">
                                          <p:val>
                                            <p:strVal val="#ppt_h"/>
                                          </p:val>
                                        </p:tav>
                                      </p:tavLst>
                                    </p:anim>
                                    <p:anim calcmode="lin" valueType="num">
                                      <p:cBhvr>
                                        <p:cTn id="51" dur="1000" fill="hold"/>
                                        <p:tgtEl>
                                          <p:spTgt spid="23563"/>
                                        </p:tgtEl>
                                        <p:attrNameLst>
                                          <p:attrName>ppt_x</p:attrName>
                                        </p:attrNameLst>
                                      </p:cBhvr>
                                      <p:tavLst>
                                        <p:tav tm="0">
                                          <p:val>
                                            <p:fltVal val="0.5"/>
                                          </p:val>
                                        </p:tav>
                                        <p:tav tm="100000">
                                          <p:val>
                                            <p:strVal val="#ppt_x"/>
                                          </p:val>
                                        </p:tav>
                                      </p:tavLst>
                                    </p:anim>
                                    <p:anim calcmode="lin" valueType="num">
                                      <p:cBhvr>
                                        <p:cTn id="52" dur="1000" fill="hold"/>
                                        <p:tgtEl>
                                          <p:spTgt spid="23563"/>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4000"/>
                                  </p:stCondLst>
                                  <p:childTnLst>
                                    <p:set>
                                      <p:cBhvr>
                                        <p:cTn id="54" dur="1" fill="hold">
                                          <p:stCondLst>
                                            <p:cond delay="0"/>
                                          </p:stCondLst>
                                        </p:cTn>
                                        <p:tgtEl>
                                          <p:spTgt spid="23570"/>
                                        </p:tgtEl>
                                        <p:attrNameLst>
                                          <p:attrName>style.visibility</p:attrName>
                                        </p:attrNameLst>
                                      </p:cBhvr>
                                      <p:to>
                                        <p:strVal val="visible"/>
                                      </p:to>
                                    </p:set>
                                    <p:anim calcmode="lin" valueType="num">
                                      <p:cBhvr>
                                        <p:cTn id="55" dur="1000" fill="hold"/>
                                        <p:tgtEl>
                                          <p:spTgt spid="23570"/>
                                        </p:tgtEl>
                                        <p:attrNameLst>
                                          <p:attrName>ppt_w</p:attrName>
                                        </p:attrNameLst>
                                      </p:cBhvr>
                                      <p:tavLst>
                                        <p:tav tm="0">
                                          <p:val>
                                            <p:fltVal val="0"/>
                                          </p:val>
                                        </p:tav>
                                        <p:tav tm="100000">
                                          <p:val>
                                            <p:strVal val="#ppt_w"/>
                                          </p:val>
                                        </p:tav>
                                      </p:tavLst>
                                    </p:anim>
                                    <p:anim calcmode="lin" valueType="num">
                                      <p:cBhvr>
                                        <p:cTn id="56" dur="1000" fill="hold"/>
                                        <p:tgtEl>
                                          <p:spTgt spid="23570"/>
                                        </p:tgtEl>
                                        <p:attrNameLst>
                                          <p:attrName>ppt_h</p:attrName>
                                        </p:attrNameLst>
                                      </p:cBhvr>
                                      <p:tavLst>
                                        <p:tav tm="0">
                                          <p:val>
                                            <p:fltVal val="0"/>
                                          </p:val>
                                        </p:tav>
                                        <p:tav tm="100000">
                                          <p:val>
                                            <p:strVal val="#ppt_h"/>
                                          </p:val>
                                        </p:tav>
                                      </p:tavLst>
                                    </p:anim>
                                    <p:anim calcmode="lin" valueType="num">
                                      <p:cBhvr>
                                        <p:cTn id="57" dur="1000" fill="hold"/>
                                        <p:tgtEl>
                                          <p:spTgt spid="23570"/>
                                        </p:tgtEl>
                                        <p:attrNameLst>
                                          <p:attrName>ppt_x</p:attrName>
                                        </p:attrNameLst>
                                      </p:cBhvr>
                                      <p:tavLst>
                                        <p:tav tm="0">
                                          <p:val>
                                            <p:fltVal val="0.5"/>
                                          </p:val>
                                        </p:tav>
                                        <p:tav tm="100000">
                                          <p:val>
                                            <p:strVal val="#ppt_x"/>
                                          </p:val>
                                        </p:tav>
                                      </p:tavLst>
                                    </p:anim>
                                    <p:anim calcmode="lin" valueType="num">
                                      <p:cBhvr>
                                        <p:cTn id="58" dur="1000" fill="hold"/>
                                        <p:tgtEl>
                                          <p:spTgt spid="23570"/>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5000"/>
                                  </p:stCondLst>
                                  <p:childTnLst>
                                    <p:set>
                                      <p:cBhvr>
                                        <p:cTn id="60" dur="1" fill="hold">
                                          <p:stCondLst>
                                            <p:cond delay="0"/>
                                          </p:stCondLst>
                                        </p:cTn>
                                        <p:tgtEl>
                                          <p:spTgt spid="23574"/>
                                        </p:tgtEl>
                                        <p:attrNameLst>
                                          <p:attrName>style.visibility</p:attrName>
                                        </p:attrNameLst>
                                      </p:cBhvr>
                                      <p:to>
                                        <p:strVal val="visible"/>
                                      </p:to>
                                    </p:set>
                                    <p:anim calcmode="lin" valueType="num">
                                      <p:cBhvr>
                                        <p:cTn id="61" dur="1000" fill="hold"/>
                                        <p:tgtEl>
                                          <p:spTgt spid="23574"/>
                                        </p:tgtEl>
                                        <p:attrNameLst>
                                          <p:attrName>ppt_w</p:attrName>
                                        </p:attrNameLst>
                                      </p:cBhvr>
                                      <p:tavLst>
                                        <p:tav tm="0">
                                          <p:val>
                                            <p:fltVal val="0"/>
                                          </p:val>
                                        </p:tav>
                                        <p:tav tm="100000">
                                          <p:val>
                                            <p:strVal val="#ppt_w"/>
                                          </p:val>
                                        </p:tav>
                                      </p:tavLst>
                                    </p:anim>
                                    <p:anim calcmode="lin" valueType="num">
                                      <p:cBhvr>
                                        <p:cTn id="62" dur="1000" fill="hold"/>
                                        <p:tgtEl>
                                          <p:spTgt spid="23574"/>
                                        </p:tgtEl>
                                        <p:attrNameLst>
                                          <p:attrName>ppt_h</p:attrName>
                                        </p:attrNameLst>
                                      </p:cBhvr>
                                      <p:tavLst>
                                        <p:tav tm="0">
                                          <p:val>
                                            <p:fltVal val="0"/>
                                          </p:val>
                                        </p:tav>
                                        <p:tav tm="100000">
                                          <p:val>
                                            <p:strVal val="#ppt_h"/>
                                          </p:val>
                                        </p:tav>
                                      </p:tavLst>
                                    </p:anim>
                                    <p:anim calcmode="lin" valueType="num">
                                      <p:cBhvr>
                                        <p:cTn id="63" dur="1000" fill="hold"/>
                                        <p:tgtEl>
                                          <p:spTgt spid="23574"/>
                                        </p:tgtEl>
                                        <p:attrNameLst>
                                          <p:attrName>ppt_x</p:attrName>
                                        </p:attrNameLst>
                                      </p:cBhvr>
                                      <p:tavLst>
                                        <p:tav tm="0">
                                          <p:val>
                                            <p:fltVal val="0.5"/>
                                          </p:val>
                                        </p:tav>
                                        <p:tav tm="100000">
                                          <p:val>
                                            <p:strVal val="#ppt_x"/>
                                          </p:val>
                                        </p:tav>
                                      </p:tavLst>
                                    </p:anim>
                                    <p:anim calcmode="lin" valueType="num">
                                      <p:cBhvr>
                                        <p:cTn id="64" dur="1000" fill="hold"/>
                                        <p:tgtEl>
                                          <p:spTgt spid="23574"/>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5500"/>
                                  </p:stCondLst>
                                  <p:childTnLst>
                                    <p:set>
                                      <p:cBhvr>
                                        <p:cTn id="66" dur="1" fill="hold">
                                          <p:stCondLst>
                                            <p:cond delay="0"/>
                                          </p:stCondLst>
                                        </p:cTn>
                                        <p:tgtEl>
                                          <p:spTgt spid="23569"/>
                                        </p:tgtEl>
                                        <p:attrNameLst>
                                          <p:attrName>style.visibility</p:attrName>
                                        </p:attrNameLst>
                                      </p:cBhvr>
                                      <p:to>
                                        <p:strVal val="visible"/>
                                      </p:to>
                                    </p:set>
                                    <p:anim calcmode="lin" valueType="num">
                                      <p:cBhvr>
                                        <p:cTn id="67" dur="1000" fill="hold"/>
                                        <p:tgtEl>
                                          <p:spTgt spid="23569"/>
                                        </p:tgtEl>
                                        <p:attrNameLst>
                                          <p:attrName>ppt_w</p:attrName>
                                        </p:attrNameLst>
                                      </p:cBhvr>
                                      <p:tavLst>
                                        <p:tav tm="0">
                                          <p:val>
                                            <p:fltVal val="0"/>
                                          </p:val>
                                        </p:tav>
                                        <p:tav tm="100000">
                                          <p:val>
                                            <p:strVal val="#ppt_w"/>
                                          </p:val>
                                        </p:tav>
                                      </p:tavLst>
                                    </p:anim>
                                    <p:anim calcmode="lin" valueType="num">
                                      <p:cBhvr>
                                        <p:cTn id="68" dur="1000" fill="hold"/>
                                        <p:tgtEl>
                                          <p:spTgt spid="23569"/>
                                        </p:tgtEl>
                                        <p:attrNameLst>
                                          <p:attrName>ppt_h</p:attrName>
                                        </p:attrNameLst>
                                      </p:cBhvr>
                                      <p:tavLst>
                                        <p:tav tm="0">
                                          <p:val>
                                            <p:fltVal val="0"/>
                                          </p:val>
                                        </p:tav>
                                        <p:tav tm="100000">
                                          <p:val>
                                            <p:strVal val="#ppt_h"/>
                                          </p:val>
                                        </p:tav>
                                      </p:tavLst>
                                    </p:anim>
                                    <p:anim calcmode="lin" valueType="num">
                                      <p:cBhvr>
                                        <p:cTn id="69" dur="1000" fill="hold"/>
                                        <p:tgtEl>
                                          <p:spTgt spid="23569"/>
                                        </p:tgtEl>
                                        <p:attrNameLst>
                                          <p:attrName>ppt_x</p:attrName>
                                        </p:attrNameLst>
                                      </p:cBhvr>
                                      <p:tavLst>
                                        <p:tav tm="0">
                                          <p:val>
                                            <p:fltVal val="0.5"/>
                                          </p:val>
                                        </p:tav>
                                        <p:tav tm="100000">
                                          <p:val>
                                            <p:strVal val="#ppt_x"/>
                                          </p:val>
                                        </p:tav>
                                      </p:tavLst>
                                    </p:anim>
                                    <p:anim calcmode="lin" valueType="num">
                                      <p:cBhvr>
                                        <p:cTn id="70" dur="1000" fill="hold"/>
                                        <p:tgtEl>
                                          <p:spTgt spid="23569"/>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0"/>
                                  </p:stCondLst>
                                  <p:childTnLst>
                                    <p:set>
                                      <p:cBhvr>
                                        <p:cTn id="72" dur="1" fill="hold">
                                          <p:stCondLst>
                                            <p:cond delay="0"/>
                                          </p:stCondLst>
                                        </p:cTn>
                                        <p:tgtEl>
                                          <p:spTgt spid="23558"/>
                                        </p:tgtEl>
                                        <p:attrNameLst>
                                          <p:attrName>style.visibility</p:attrName>
                                        </p:attrNameLst>
                                      </p:cBhvr>
                                      <p:to>
                                        <p:strVal val="visible"/>
                                      </p:to>
                                    </p:set>
                                    <p:anim calcmode="lin" valueType="num">
                                      <p:cBhvr>
                                        <p:cTn id="73" dur="1000" fill="hold"/>
                                        <p:tgtEl>
                                          <p:spTgt spid="23558"/>
                                        </p:tgtEl>
                                        <p:attrNameLst>
                                          <p:attrName>ppt_w</p:attrName>
                                        </p:attrNameLst>
                                      </p:cBhvr>
                                      <p:tavLst>
                                        <p:tav tm="0">
                                          <p:val>
                                            <p:fltVal val="0"/>
                                          </p:val>
                                        </p:tav>
                                        <p:tav tm="100000">
                                          <p:val>
                                            <p:strVal val="#ppt_w"/>
                                          </p:val>
                                        </p:tav>
                                      </p:tavLst>
                                    </p:anim>
                                    <p:anim calcmode="lin" valueType="num">
                                      <p:cBhvr>
                                        <p:cTn id="74" dur="1000" fill="hold"/>
                                        <p:tgtEl>
                                          <p:spTgt spid="23558"/>
                                        </p:tgtEl>
                                        <p:attrNameLst>
                                          <p:attrName>ppt_h</p:attrName>
                                        </p:attrNameLst>
                                      </p:cBhvr>
                                      <p:tavLst>
                                        <p:tav tm="0">
                                          <p:val>
                                            <p:fltVal val="0"/>
                                          </p:val>
                                        </p:tav>
                                        <p:tav tm="100000">
                                          <p:val>
                                            <p:strVal val="#ppt_h"/>
                                          </p:val>
                                        </p:tav>
                                      </p:tavLst>
                                    </p:anim>
                                    <p:anim calcmode="lin" valueType="num">
                                      <p:cBhvr>
                                        <p:cTn id="75" dur="1000" fill="hold"/>
                                        <p:tgtEl>
                                          <p:spTgt spid="23558"/>
                                        </p:tgtEl>
                                        <p:attrNameLst>
                                          <p:attrName>ppt_x</p:attrName>
                                        </p:attrNameLst>
                                      </p:cBhvr>
                                      <p:tavLst>
                                        <p:tav tm="0">
                                          <p:val>
                                            <p:fltVal val="0.5"/>
                                          </p:val>
                                        </p:tav>
                                        <p:tav tm="100000">
                                          <p:val>
                                            <p:strVal val="#ppt_x"/>
                                          </p:val>
                                        </p:tav>
                                      </p:tavLst>
                                    </p:anim>
                                    <p:anim calcmode="lin" valueType="num">
                                      <p:cBhvr>
                                        <p:cTn id="76" dur="1000" fill="hold"/>
                                        <p:tgtEl>
                                          <p:spTgt spid="2355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500"/>
                                  </p:stCondLst>
                                  <p:childTnLst>
                                    <p:set>
                                      <p:cBhvr>
                                        <p:cTn id="78" dur="1" fill="hold">
                                          <p:stCondLst>
                                            <p:cond delay="0"/>
                                          </p:stCondLst>
                                        </p:cTn>
                                        <p:tgtEl>
                                          <p:spTgt spid="23568"/>
                                        </p:tgtEl>
                                        <p:attrNameLst>
                                          <p:attrName>style.visibility</p:attrName>
                                        </p:attrNameLst>
                                      </p:cBhvr>
                                      <p:to>
                                        <p:strVal val="visible"/>
                                      </p:to>
                                    </p:set>
                                    <p:anim calcmode="lin" valueType="num">
                                      <p:cBhvr>
                                        <p:cTn id="79" dur="1000" fill="hold"/>
                                        <p:tgtEl>
                                          <p:spTgt spid="23568"/>
                                        </p:tgtEl>
                                        <p:attrNameLst>
                                          <p:attrName>ppt_w</p:attrName>
                                        </p:attrNameLst>
                                      </p:cBhvr>
                                      <p:tavLst>
                                        <p:tav tm="0">
                                          <p:val>
                                            <p:fltVal val="0"/>
                                          </p:val>
                                        </p:tav>
                                        <p:tav tm="100000">
                                          <p:val>
                                            <p:strVal val="#ppt_w"/>
                                          </p:val>
                                        </p:tav>
                                      </p:tavLst>
                                    </p:anim>
                                    <p:anim calcmode="lin" valueType="num">
                                      <p:cBhvr>
                                        <p:cTn id="80" dur="1000" fill="hold"/>
                                        <p:tgtEl>
                                          <p:spTgt spid="23568"/>
                                        </p:tgtEl>
                                        <p:attrNameLst>
                                          <p:attrName>ppt_h</p:attrName>
                                        </p:attrNameLst>
                                      </p:cBhvr>
                                      <p:tavLst>
                                        <p:tav tm="0">
                                          <p:val>
                                            <p:fltVal val="0"/>
                                          </p:val>
                                        </p:tav>
                                        <p:tav tm="100000">
                                          <p:val>
                                            <p:strVal val="#ppt_h"/>
                                          </p:val>
                                        </p:tav>
                                      </p:tavLst>
                                    </p:anim>
                                    <p:anim calcmode="lin" valueType="num">
                                      <p:cBhvr>
                                        <p:cTn id="81" dur="1000" fill="hold"/>
                                        <p:tgtEl>
                                          <p:spTgt spid="23568"/>
                                        </p:tgtEl>
                                        <p:attrNameLst>
                                          <p:attrName>ppt_x</p:attrName>
                                        </p:attrNameLst>
                                      </p:cBhvr>
                                      <p:tavLst>
                                        <p:tav tm="0">
                                          <p:val>
                                            <p:fltVal val="0.5"/>
                                          </p:val>
                                        </p:tav>
                                        <p:tav tm="100000">
                                          <p:val>
                                            <p:strVal val="#ppt_x"/>
                                          </p:val>
                                        </p:tav>
                                      </p:tavLst>
                                    </p:anim>
                                    <p:anim calcmode="lin" valueType="num">
                                      <p:cBhvr>
                                        <p:cTn id="82" dur="1000" fill="hold"/>
                                        <p:tgtEl>
                                          <p:spTgt spid="23568"/>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7000"/>
                                  </p:stCondLst>
                                  <p:childTnLst>
                                    <p:set>
                                      <p:cBhvr>
                                        <p:cTn id="84" dur="1" fill="hold">
                                          <p:stCondLst>
                                            <p:cond delay="0"/>
                                          </p:stCondLst>
                                        </p:cTn>
                                        <p:tgtEl>
                                          <p:spTgt spid="23572"/>
                                        </p:tgtEl>
                                        <p:attrNameLst>
                                          <p:attrName>style.visibility</p:attrName>
                                        </p:attrNameLst>
                                      </p:cBhvr>
                                      <p:to>
                                        <p:strVal val="visible"/>
                                      </p:to>
                                    </p:set>
                                    <p:anim calcmode="lin" valueType="num">
                                      <p:cBhvr>
                                        <p:cTn id="85" dur="1000" fill="hold"/>
                                        <p:tgtEl>
                                          <p:spTgt spid="23572"/>
                                        </p:tgtEl>
                                        <p:attrNameLst>
                                          <p:attrName>ppt_w</p:attrName>
                                        </p:attrNameLst>
                                      </p:cBhvr>
                                      <p:tavLst>
                                        <p:tav tm="0">
                                          <p:val>
                                            <p:fltVal val="0"/>
                                          </p:val>
                                        </p:tav>
                                        <p:tav tm="100000">
                                          <p:val>
                                            <p:strVal val="#ppt_w"/>
                                          </p:val>
                                        </p:tav>
                                      </p:tavLst>
                                    </p:anim>
                                    <p:anim calcmode="lin" valueType="num">
                                      <p:cBhvr>
                                        <p:cTn id="86" dur="1000" fill="hold"/>
                                        <p:tgtEl>
                                          <p:spTgt spid="23572"/>
                                        </p:tgtEl>
                                        <p:attrNameLst>
                                          <p:attrName>ppt_h</p:attrName>
                                        </p:attrNameLst>
                                      </p:cBhvr>
                                      <p:tavLst>
                                        <p:tav tm="0">
                                          <p:val>
                                            <p:fltVal val="0"/>
                                          </p:val>
                                        </p:tav>
                                        <p:tav tm="100000">
                                          <p:val>
                                            <p:strVal val="#ppt_h"/>
                                          </p:val>
                                        </p:tav>
                                      </p:tavLst>
                                    </p:anim>
                                    <p:anim calcmode="lin" valueType="num">
                                      <p:cBhvr>
                                        <p:cTn id="87" dur="1000" fill="hold"/>
                                        <p:tgtEl>
                                          <p:spTgt spid="23572"/>
                                        </p:tgtEl>
                                        <p:attrNameLst>
                                          <p:attrName>ppt_x</p:attrName>
                                        </p:attrNameLst>
                                      </p:cBhvr>
                                      <p:tavLst>
                                        <p:tav tm="0">
                                          <p:val>
                                            <p:fltVal val="0.5"/>
                                          </p:val>
                                        </p:tav>
                                        <p:tav tm="100000">
                                          <p:val>
                                            <p:strVal val="#ppt_x"/>
                                          </p:val>
                                        </p:tav>
                                      </p:tavLst>
                                    </p:anim>
                                    <p:anim calcmode="lin" valueType="num">
                                      <p:cBhvr>
                                        <p:cTn id="88" dur="1000" fill="hold"/>
                                        <p:tgtEl>
                                          <p:spTgt spid="23572"/>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7500"/>
                                  </p:stCondLst>
                                  <p:childTnLst>
                                    <p:set>
                                      <p:cBhvr>
                                        <p:cTn id="90" dur="1" fill="hold">
                                          <p:stCondLst>
                                            <p:cond delay="0"/>
                                          </p:stCondLst>
                                        </p:cTn>
                                        <p:tgtEl>
                                          <p:spTgt spid="23573"/>
                                        </p:tgtEl>
                                        <p:attrNameLst>
                                          <p:attrName>style.visibility</p:attrName>
                                        </p:attrNameLst>
                                      </p:cBhvr>
                                      <p:to>
                                        <p:strVal val="visible"/>
                                      </p:to>
                                    </p:set>
                                    <p:anim calcmode="lin" valueType="num">
                                      <p:cBhvr>
                                        <p:cTn id="91" dur="1000" fill="hold"/>
                                        <p:tgtEl>
                                          <p:spTgt spid="23573"/>
                                        </p:tgtEl>
                                        <p:attrNameLst>
                                          <p:attrName>ppt_w</p:attrName>
                                        </p:attrNameLst>
                                      </p:cBhvr>
                                      <p:tavLst>
                                        <p:tav tm="0">
                                          <p:val>
                                            <p:fltVal val="0"/>
                                          </p:val>
                                        </p:tav>
                                        <p:tav tm="100000">
                                          <p:val>
                                            <p:strVal val="#ppt_w"/>
                                          </p:val>
                                        </p:tav>
                                      </p:tavLst>
                                    </p:anim>
                                    <p:anim calcmode="lin" valueType="num">
                                      <p:cBhvr>
                                        <p:cTn id="92" dur="1000" fill="hold"/>
                                        <p:tgtEl>
                                          <p:spTgt spid="23573"/>
                                        </p:tgtEl>
                                        <p:attrNameLst>
                                          <p:attrName>ppt_h</p:attrName>
                                        </p:attrNameLst>
                                      </p:cBhvr>
                                      <p:tavLst>
                                        <p:tav tm="0">
                                          <p:val>
                                            <p:fltVal val="0"/>
                                          </p:val>
                                        </p:tav>
                                        <p:tav tm="100000">
                                          <p:val>
                                            <p:strVal val="#ppt_h"/>
                                          </p:val>
                                        </p:tav>
                                      </p:tavLst>
                                    </p:anim>
                                    <p:anim calcmode="lin" valueType="num">
                                      <p:cBhvr>
                                        <p:cTn id="93" dur="1000" fill="hold"/>
                                        <p:tgtEl>
                                          <p:spTgt spid="23573"/>
                                        </p:tgtEl>
                                        <p:attrNameLst>
                                          <p:attrName>ppt_x</p:attrName>
                                        </p:attrNameLst>
                                      </p:cBhvr>
                                      <p:tavLst>
                                        <p:tav tm="0">
                                          <p:val>
                                            <p:fltVal val="0.5"/>
                                          </p:val>
                                        </p:tav>
                                        <p:tav tm="100000">
                                          <p:val>
                                            <p:strVal val="#ppt_x"/>
                                          </p:val>
                                        </p:tav>
                                      </p:tavLst>
                                    </p:anim>
                                    <p:anim calcmode="lin" valueType="num">
                                      <p:cBhvr>
                                        <p:cTn id="94" dur="1000" fill="hold"/>
                                        <p:tgtEl>
                                          <p:spTgt spid="23573"/>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8000"/>
                                  </p:stCondLst>
                                  <p:childTnLst>
                                    <p:set>
                                      <p:cBhvr>
                                        <p:cTn id="96" dur="1" fill="hold">
                                          <p:stCondLst>
                                            <p:cond delay="0"/>
                                          </p:stCondLst>
                                        </p:cTn>
                                        <p:tgtEl>
                                          <p:spTgt spid="23567"/>
                                        </p:tgtEl>
                                        <p:attrNameLst>
                                          <p:attrName>style.visibility</p:attrName>
                                        </p:attrNameLst>
                                      </p:cBhvr>
                                      <p:to>
                                        <p:strVal val="visible"/>
                                      </p:to>
                                    </p:set>
                                    <p:anim calcmode="lin" valueType="num">
                                      <p:cBhvr>
                                        <p:cTn id="97" dur="1000" fill="hold"/>
                                        <p:tgtEl>
                                          <p:spTgt spid="23567"/>
                                        </p:tgtEl>
                                        <p:attrNameLst>
                                          <p:attrName>ppt_w</p:attrName>
                                        </p:attrNameLst>
                                      </p:cBhvr>
                                      <p:tavLst>
                                        <p:tav tm="0">
                                          <p:val>
                                            <p:fltVal val="0"/>
                                          </p:val>
                                        </p:tav>
                                        <p:tav tm="100000">
                                          <p:val>
                                            <p:strVal val="#ppt_w"/>
                                          </p:val>
                                        </p:tav>
                                      </p:tavLst>
                                    </p:anim>
                                    <p:anim calcmode="lin" valueType="num">
                                      <p:cBhvr>
                                        <p:cTn id="98" dur="1000" fill="hold"/>
                                        <p:tgtEl>
                                          <p:spTgt spid="23567"/>
                                        </p:tgtEl>
                                        <p:attrNameLst>
                                          <p:attrName>ppt_h</p:attrName>
                                        </p:attrNameLst>
                                      </p:cBhvr>
                                      <p:tavLst>
                                        <p:tav tm="0">
                                          <p:val>
                                            <p:fltVal val="0"/>
                                          </p:val>
                                        </p:tav>
                                        <p:tav tm="100000">
                                          <p:val>
                                            <p:strVal val="#ppt_h"/>
                                          </p:val>
                                        </p:tav>
                                      </p:tavLst>
                                    </p:anim>
                                    <p:anim calcmode="lin" valueType="num">
                                      <p:cBhvr>
                                        <p:cTn id="99" dur="1000" fill="hold"/>
                                        <p:tgtEl>
                                          <p:spTgt spid="23567"/>
                                        </p:tgtEl>
                                        <p:attrNameLst>
                                          <p:attrName>ppt_x</p:attrName>
                                        </p:attrNameLst>
                                      </p:cBhvr>
                                      <p:tavLst>
                                        <p:tav tm="0">
                                          <p:val>
                                            <p:fltVal val="0.5"/>
                                          </p:val>
                                        </p:tav>
                                        <p:tav tm="100000">
                                          <p:val>
                                            <p:strVal val="#ppt_x"/>
                                          </p:val>
                                        </p:tav>
                                      </p:tavLst>
                                    </p:anim>
                                    <p:anim calcmode="lin" valueType="num">
                                      <p:cBhvr>
                                        <p:cTn id="100" dur="1000" fill="hold"/>
                                        <p:tgtEl>
                                          <p:spTgt spid="23567"/>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8500"/>
                                  </p:stCondLst>
                                  <p:childTnLst>
                                    <p:set>
                                      <p:cBhvr>
                                        <p:cTn id="102" dur="1" fill="hold">
                                          <p:stCondLst>
                                            <p:cond delay="0"/>
                                          </p:stCondLst>
                                        </p:cTn>
                                        <p:tgtEl>
                                          <p:spTgt spid="23560"/>
                                        </p:tgtEl>
                                        <p:attrNameLst>
                                          <p:attrName>style.visibility</p:attrName>
                                        </p:attrNameLst>
                                      </p:cBhvr>
                                      <p:to>
                                        <p:strVal val="visible"/>
                                      </p:to>
                                    </p:set>
                                    <p:anim calcmode="lin" valueType="num">
                                      <p:cBhvr>
                                        <p:cTn id="103" dur="1000" fill="hold"/>
                                        <p:tgtEl>
                                          <p:spTgt spid="23560"/>
                                        </p:tgtEl>
                                        <p:attrNameLst>
                                          <p:attrName>ppt_w</p:attrName>
                                        </p:attrNameLst>
                                      </p:cBhvr>
                                      <p:tavLst>
                                        <p:tav tm="0">
                                          <p:val>
                                            <p:fltVal val="0"/>
                                          </p:val>
                                        </p:tav>
                                        <p:tav tm="100000">
                                          <p:val>
                                            <p:strVal val="#ppt_w"/>
                                          </p:val>
                                        </p:tav>
                                      </p:tavLst>
                                    </p:anim>
                                    <p:anim calcmode="lin" valueType="num">
                                      <p:cBhvr>
                                        <p:cTn id="104" dur="1000" fill="hold"/>
                                        <p:tgtEl>
                                          <p:spTgt spid="23560"/>
                                        </p:tgtEl>
                                        <p:attrNameLst>
                                          <p:attrName>ppt_h</p:attrName>
                                        </p:attrNameLst>
                                      </p:cBhvr>
                                      <p:tavLst>
                                        <p:tav tm="0">
                                          <p:val>
                                            <p:fltVal val="0"/>
                                          </p:val>
                                        </p:tav>
                                        <p:tav tm="100000">
                                          <p:val>
                                            <p:strVal val="#ppt_h"/>
                                          </p:val>
                                        </p:tav>
                                      </p:tavLst>
                                    </p:anim>
                                    <p:anim calcmode="lin" valueType="num">
                                      <p:cBhvr>
                                        <p:cTn id="105" dur="1000" fill="hold"/>
                                        <p:tgtEl>
                                          <p:spTgt spid="23560"/>
                                        </p:tgtEl>
                                        <p:attrNameLst>
                                          <p:attrName>ppt_x</p:attrName>
                                        </p:attrNameLst>
                                      </p:cBhvr>
                                      <p:tavLst>
                                        <p:tav tm="0">
                                          <p:val>
                                            <p:fltVal val="0.5"/>
                                          </p:val>
                                        </p:tav>
                                        <p:tav tm="100000">
                                          <p:val>
                                            <p:strVal val="#ppt_x"/>
                                          </p:val>
                                        </p:tav>
                                      </p:tavLst>
                                    </p:anim>
                                    <p:anim calcmode="lin" valueType="num">
                                      <p:cBhvr>
                                        <p:cTn id="106" dur="1000" fill="hold"/>
                                        <p:tgtEl>
                                          <p:spTgt spid="23560"/>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9000"/>
                                  </p:stCondLst>
                                  <p:childTnLst>
                                    <p:set>
                                      <p:cBhvr>
                                        <p:cTn id="108" dur="1" fill="hold">
                                          <p:stCondLst>
                                            <p:cond delay="0"/>
                                          </p:stCondLst>
                                        </p:cTn>
                                        <p:tgtEl>
                                          <p:spTgt spid="23559"/>
                                        </p:tgtEl>
                                        <p:attrNameLst>
                                          <p:attrName>style.visibility</p:attrName>
                                        </p:attrNameLst>
                                      </p:cBhvr>
                                      <p:to>
                                        <p:strVal val="visible"/>
                                      </p:to>
                                    </p:set>
                                    <p:anim calcmode="lin" valueType="num">
                                      <p:cBhvr>
                                        <p:cTn id="109" dur="1000" fill="hold"/>
                                        <p:tgtEl>
                                          <p:spTgt spid="23559"/>
                                        </p:tgtEl>
                                        <p:attrNameLst>
                                          <p:attrName>ppt_w</p:attrName>
                                        </p:attrNameLst>
                                      </p:cBhvr>
                                      <p:tavLst>
                                        <p:tav tm="0">
                                          <p:val>
                                            <p:fltVal val="0"/>
                                          </p:val>
                                        </p:tav>
                                        <p:tav tm="100000">
                                          <p:val>
                                            <p:strVal val="#ppt_w"/>
                                          </p:val>
                                        </p:tav>
                                      </p:tavLst>
                                    </p:anim>
                                    <p:anim calcmode="lin" valueType="num">
                                      <p:cBhvr>
                                        <p:cTn id="110" dur="1000" fill="hold"/>
                                        <p:tgtEl>
                                          <p:spTgt spid="23559"/>
                                        </p:tgtEl>
                                        <p:attrNameLst>
                                          <p:attrName>ppt_h</p:attrName>
                                        </p:attrNameLst>
                                      </p:cBhvr>
                                      <p:tavLst>
                                        <p:tav tm="0">
                                          <p:val>
                                            <p:fltVal val="0"/>
                                          </p:val>
                                        </p:tav>
                                        <p:tav tm="100000">
                                          <p:val>
                                            <p:strVal val="#ppt_h"/>
                                          </p:val>
                                        </p:tav>
                                      </p:tavLst>
                                    </p:anim>
                                    <p:anim calcmode="lin" valueType="num">
                                      <p:cBhvr>
                                        <p:cTn id="111" dur="1000" fill="hold"/>
                                        <p:tgtEl>
                                          <p:spTgt spid="23559"/>
                                        </p:tgtEl>
                                        <p:attrNameLst>
                                          <p:attrName>ppt_x</p:attrName>
                                        </p:attrNameLst>
                                      </p:cBhvr>
                                      <p:tavLst>
                                        <p:tav tm="0">
                                          <p:val>
                                            <p:fltVal val="0.5"/>
                                          </p:val>
                                        </p:tav>
                                        <p:tav tm="100000">
                                          <p:val>
                                            <p:strVal val="#ppt_x"/>
                                          </p:val>
                                        </p:tav>
                                      </p:tavLst>
                                    </p:anim>
                                    <p:anim calcmode="lin" valueType="num">
                                      <p:cBhvr>
                                        <p:cTn id="112" dur="1000" fill="hold"/>
                                        <p:tgtEl>
                                          <p:spTgt spid="23559"/>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9500"/>
                                  </p:stCondLst>
                                  <p:childTnLst>
                                    <p:set>
                                      <p:cBhvr>
                                        <p:cTn id="114" dur="1" fill="hold">
                                          <p:stCondLst>
                                            <p:cond delay="0"/>
                                          </p:stCondLst>
                                        </p:cTn>
                                        <p:tgtEl>
                                          <p:spTgt spid="23557"/>
                                        </p:tgtEl>
                                        <p:attrNameLst>
                                          <p:attrName>style.visibility</p:attrName>
                                        </p:attrNameLst>
                                      </p:cBhvr>
                                      <p:to>
                                        <p:strVal val="visible"/>
                                      </p:to>
                                    </p:set>
                                    <p:anim calcmode="lin" valueType="num">
                                      <p:cBhvr>
                                        <p:cTn id="115" dur="1000" fill="hold"/>
                                        <p:tgtEl>
                                          <p:spTgt spid="23557"/>
                                        </p:tgtEl>
                                        <p:attrNameLst>
                                          <p:attrName>ppt_w</p:attrName>
                                        </p:attrNameLst>
                                      </p:cBhvr>
                                      <p:tavLst>
                                        <p:tav tm="0">
                                          <p:val>
                                            <p:fltVal val="0"/>
                                          </p:val>
                                        </p:tav>
                                        <p:tav tm="100000">
                                          <p:val>
                                            <p:strVal val="#ppt_w"/>
                                          </p:val>
                                        </p:tav>
                                      </p:tavLst>
                                    </p:anim>
                                    <p:anim calcmode="lin" valueType="num">
                                      <p:cBhvr>
                                        <p:cTn id="116" dur="1000" fill="hold"/>
                                        <p:tgtEl>
                                          <p:spTgt spid="23557"/>
                                        </p:tgtEl>
                                        <p:attrNameLst>
                                          <p:attrName>ppt_h</p:attrName>
                                        </p:attrNameLst>
                                      </p:cBhvr>
                                      <p:tavLst>
                                        <p:tav tm="0">
                                          <p:val>
                                            <p:fltVal val="0"/>
                                          </p:val>
                                        </p:tav>
                                        <p:tav tm="100000">
                                          <p:val>
                                            <p:strVal val="#ppt_h"/>
                                          </p:val>
                                        </p:tav>
                                      </p:tavLst>
                                    </p:anim>
                                    <p:anim calcmode="lin" valueType="num">
                                      <p:cBhvr>
                                        <p:cTn id="117" dur="1000" fill="hold"/>
                                        <p:tgtEl>
                                          <p:spTgt spid="23557"/>
                                        </p:tgtEl>
                                        <p:attrNameLst>
                                          <p:attrName>ppt_x</p:attrName>
                                        </p:attrNameLst>
                                      </p:cBhvr>
                                      <p:tavLst>
                                        <p:tav tm="0">
                                          <p:val>
                                            <p:fltVal val="0.5"/>
                                          </p:val>
                                        </p:tav>
                                        <p:tav tm="100000">
                                          <p:val>
                                            <p:strVal val="#ppt_x"/>
                                          </p:val>
                                        </p:tav>
                                      </p:tavLst>
                                    </p:anim>
                                    <p:anim calcmode="lin" valueType="num">
                                      <p:cBhvr>
                                        <p:cTn id="118" dur="1000" fill="hold"/>
                                        <p:tgtEl>
                                          <p:spTgt spid="23557"/>
                                        </p:tgtEl>
                                        <p:attrNameLst>
                                          <p:attrName>ppt_y</p:attrName>
                                        </p:attrNameLst>
                                      </p:cBhvr>
                                      <p:tavLst>
                                        <p:tav tm="0">
                                          <p:val>
                                            <p:fltVal val="0.5"/>
                                          </p:val>
                                        </p:tav>
                                        <p:tav tm="100000">
                                          <p:val>
                                            <p:strVal val="#ppt_y"/>
                                          </p:val>
                                        </p:tav>
                                      </p:tavLst>
                                    </p:anim>
                                  </p:childTnLst>
                                </p:cTn>
                              </p:par>
                              <p:par>
                                <p:cTn id="119" presetID="23" presetClass="entr" presetSubtype="528" fill="hold" nodeType="withEffect">
                                  <p:stCondLst>
                                    <p:cond delay="10000"/>
                                  </p:stCondLst>
                                  <p:childTnLst>
                                    <p:set>
                                      <p:cBhvr>
                                        <p:cTn id="120" dur="1" fill="hold">
                                          <p:stCondLst>
                                            <p:cond delay="0"/>
                                          </p:stCondLst>
                                        </p:cTn>
                                        <p:tgtEl>
                                          <p:spTgt spid="23565"/>
                                        </p:tgtEl>
                                        <p:attrNameLst>
                                          <p:attrName>style.visibility</p:attrName>
                                        </p:attrNameLst>
                                      </p:cBhvr>
                                      <p:to>
                                        <p:strVal val="visible"/>
                                      </p:to>
                                    </p:set>
                                    <p:anim calcmode="lin" valueType="num">
                                      <p:cBhvr>
                                        <p:cTn id="121" dur="1000" fill="hold"/>
                                        <p:tgtEl>
                                          <p:spTgt spid="23565"/>
                                        </p:tgtEl>
                                        <p:attrNameLst>
                                          <p:attrName>ppt_w</p:attrName>
                                        </p:attrNameLst>
                                      </p:cBhvr>
                                      <p:tavLst>
                                        <p:tav tm="0">
                                          <p:val>
                                            <p:fltVal val="0"/>
                                          </p:val>
                                        </p:tav>
                                        <p:tav tm="100000">
                                          <p:val>
                                            <p:strVal val="#ppt_w"/>
                                          </p:val>
                                        </p:tav>
                                      </p:tavLst>
                                    </p:anim>
                                    <p:anim calcmode="lin" valueType="num">
                                      <p:cBhvr>
                                        <p:cTn id="122" dur="1000" fill="hold"/>
                                        <p:tgtEl>
                                          <p:spTgt spid="23565"/>
                                        </p:tgtEl>
                                        <p:attrNameLst>
                                          <p:attrName>ppt_h</p:attrName>
                                        </p:attrNameLst>
                                      </p:cBhvr>
                                      <p:tavLst>
                                        <p:tav tm="0">
                                          <p:val>
                                            <p:fltVal val="0"/>
                                          </p:val>
                                        </p:tav>
                                        <p:tav tm="100000">
                                          <p:val>
                                            <p:strVal val="#ppt_h"/>
                                          </p:val>
                                        </p:tav>
                                      </p:tavLst>
                                    </p:anim>
                                    <p:anim calcmode="lin" valueType="num">
                                      <p:cBhvr>
                                        <p:cTn id="123" dur="1000" fill="hold"/>
                                        <p:tgtEl>
                                          <p:spTgt spid="23565"/>
                                        </p:tgtEl>
                                        <p:attrNameLst>
                                          <p:attrName>ppt_x</p:attrName>
                                        </p:attrNameLst>
                                      </p:cBhvr>
                                      <p:tavLst>
                                        <p:tav tm="0">
                                          <p:val>
                                            <p:fltVal val="0.5"/>
                                          </p:val>
                                        </p:tav>
                                        <p:tav tm="100000">
                                          <p:val>
                                            <p:strVal val="#ppt_x"/>
                                          </p:val>
                                        </p:tav>
                                      </p:tavLst>
                                    </p:anim>
                                    <p:anim calcmode="lin" valueType="num">
                                      <p:cBhvr>
                                        <p:cTn id="124" dur="1000" fill="hold"/>
                                        <p:tgtEl>
                                          <p:spTgt spid="23565"/>
                                        </p:tgtEl>
                                        <p:attrNameLst>
                                          <p:attrName>ppt_y</p:attrName>
                                        </p:attrNameLst>
                                      </p:cBhvr>
                                      <p:tavLst>
                                        <p:tav tm="0">
                                          <p:val>
                                            <p:fltVal val="0.5"/>
                                          </p:val>
                                        </p:tav>
                                        <p:tav tm="100000">
                                          <p:val>
                                            <p:strVal val="#ppt_y"/>
                                          </p:val>
                                        </p:tav>
                                      </p:tavLst>
                                    </p:anim>
                                  </p:childTnLst>
                                </p:cTn>
                              </p:par>
                              <p:par>
                                <p:cTn id="125" presetID="23" presetClass="entr" presetSubtype="528" fill="hold" nodeType="withEffect">
                                  <p:stCondLst>
                                    <p:cond delay="10500"/>
                                  </p:stCondLst>
                                  <p:childTnLst>
                                    <p:set>
                                      <p:cBhvr>
                                        <p:cTn id="126" dur="1" fill="hold">
                                          <p:stCondLst>
                                            <p:cond delay="0"/>
                                          </p:stCondLst>
                                        </p:cTn>
                                        <p:tgtEl>
                                          <p:spTgt spid="23564"/>
                                        </p:tgtEl>
                                        <p:attrNameLst>
                                          <p:attrName>style.visibility</p:attrName>
                                        </p:attrNameLst>
                                      </p:cBhvr>
                                      <p:to>
                                        <p:strVal val="visible"/>
                                      </p:to>
                                    </p:set>
                                    <p:anim calcmode="lin" valueType="num">
                                      <p:cBhvr>
                                        <p:cTn id="127" dur="1000" fill="hold"/>
                                        <p:tgtEl>
                                          <p:spTgt spid="23564"/>
                                        </p:tgtEl>
                                        <p:attrNameLst>
                                          <p:attrName>ppt_w</p:attrName>
                                        </p:attrNameLst>
                                      </p:cBhvr>
                                      <p:tavLst>
                                        <p:tav tm="0">
                                          <p:val>
                                            <p:fltVal val="0"/>
                                          </p:val>
                                        </p:tav>
                                        <p:tav tm="100000">
                                          <p:val>
                                            <p:strVal val="#ppt_w"/>
                                          </p:val>
                                        </p:tav>
                                      </p:tavLst>
                                    </p:anim>
                                    <p:anim calcmode="lin" valueType="num">
                                      <p:cBhvr>
                                        <p:cTn id="128" dur="1000" fill="hold"/>
                                        <p:tgtEl>
                                          <p:spTgt spid="23564"/>
                                        </p:tgtEl>
                                        <p:attrNameLst>
                                          <p:attrName>ppt_h</p:attrName>
                                        </p:attrNameLst>
                                      </p:cBhvr>
                                      <p:tavLst>
                                        <p:tav tm="0">
                                          <p:val>
                                            <p:fltVal val="0"/>
                                          </p:val>
                                        </p:tav>
                                        <p:tav tm="100000">
                                          <p:val>
                                            <p:strVal val="#ppt_h"/>
                                          </p:val>
                                        </p:tav>
                                      </p:tavLst>
                                    </p:anim>
                                    <p:anim calcmode="lin" valueType="num">
                                      <p:cBhvr>
                                        <p:cTn id="129" dur="1000" fill="hold"/>
                                        <p:tgtEl>
                                          <p:spTgt spid="23564"/>
                                        </p:tgtEl>
                                        <p:attrNameLst>
                                          <p:attrName>ppt_x</p:attrName>
                                        </p:attrNameLst>
                                      </p:cBhvr>
                                      <p:tavLst>
                                        <p:tav tm="0">
                                          <p:val>
                                            <p:fltVal val="0.5"/>
                                          </p:val>
                                        </p:tav>
                                        <p:tav tm="100000">
                                          <p:val>
                                            <p:strVal val="#ppt_x"/>
                                          </p:val>
                                        </p:tav>
                                      </p:tavLst>
                                    </p:anim>
                                    <p:anim calcmode="lin" valueType="num">
                                      <p:cBhvr>
                                        <p:cTn id="130" dur="1000" fill="hold"/>
                                        <p:tgtEl>
                                          <p:spTgt spid="235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2819400" y="1419225"/>
            <a:ext cx="5957888" cy="5189113"/>
          </a:xfrm>
        </p:spPr>
        <p:txBody>
          <a:bodyPr/>
          <a:lstStyle/>
          <a:p>
            <a:pPr>
              <a:buNone/>
            </a:pPr>
            <a:r>
              <a:rPr lang="en-US" sz="4800" dirty="0" smtClean="0"/>
              <a:t>Go Inside</a:t>
            </a:r>
          </a:p>
          <a:p>
            <a:pPr>
              <a:buNone/>
            </a:pPr>
            <a:endParaRPr lang="en-US" sz="4800" dirty="0" smtClean="0"/>
          </a:p>
          <a:p>
            <a:pPr>
              <a:buNone/>
            </a:pPr>
            <a:endParaRPr lang="en-US" sz="4800" dirty="0" smtClean="0"/>
          </a:p>
          <a:p>
            <a:pPr>
              <a:buNone/>
            </a:pPr>
            <a:endParaRPr lang="en-US" sz="4800" dirty="0" smtClean="0"/>
          </a:p>
          <a:p>
            <a:pPr>
              <a:buNone/>
            </a:pPr>
            <a:endParaRPr lang="en-US" sz="4800" dirty="0" smtClean="0"/>
          </a:p>
          <a:p>
            <a:pPr>
              <a:buNone/>
            </a:pPr>
            <a:r>
              <a:rPr lang="en-US" sz="4800" dirty="0" smtClean="0"/>
              <a:t>  Go Outside</a:t>
            </a:r>
            <a:endParaRPr lang="en-US" sz="4800" dirty="0"/>
          </a:p>
        </p:txBody>
      </p:sp>
      <p:pic>
        <p:nvPicPr>
          <p:cNvPr id="2050" name="Picture 2" descr="C:\Users\Dan Rasmus\AppData\Local\Microsoft\Windows\Temporary Internet Files\Content.IE5\FTQGSUXX\MP900407095[1].jpg"/>
          <p:cNvPicPr>
            <a:picLocks noChangeAspect="1" noChangeArrowheads="1"/>
          </p:cNvPicPr>
          <p:nvPr/>
        </p:nvPicPr>
        <p:blipFill>
          <a:blip r:embed="rId3" cstate="print">
            <a:duotone>
              <a:prstClr val="black"/>
              <a:srgbClr val="663300">
                <a:tint val="45000"/>
                <a:satMod val="400000"/>
              </a:srgbClr>
            </a:duotone>
          </a:blip>
          <a:srcRect/>
          <a:stretch>
            <a:fillRect/>
          </a:stretch>
        </p:blipFill>
        <p:spPr bwMode="auto">
          <a:xfrm rot="21074649">
            <a:off x="291680" y="1425091"/>
            <a:ext cx="3000369" cy="3000369"/>
          </a:xfrm>
          <a:prstGeom prst="rect">
            <a:avLst/>
          </a:prstGeom>
          <a:solidFill>
            <a:srgbClr val="FFFFFF">
              <a:shade val="85000"/>
            </a:srgbClr>
          </a:solidFill>
          <a:ln w="69850" cap="sq">
            <a:solidFill>
              <a:srgbClr val="FFFFFF"/>
            </a:solidFill>
            <a:miter lim="800000"/>
          </a:ln>
          <a:effectLst>
            <a:outerShdw blurRad="50800" dist="38100" dir="2700000" algn="tl"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202" name="Picture 2" descr="http://www.hollywoodtoday.net/wp-content/uploads/2010/04/earth2.jpg"/>
          <p:cNvPicPr>
            <a:picLocks noChangeAspect="1" noChangeArrowheads="1"/>
          </p:cNvPicPr>
          <p:nvPr/>
        </p:nvPicPr>
        <p:blipFill>
          <a:blip r:embed="rId4" cstate="print"/>
          <a:srcRect/>
          <a:stretch>
            <a:fillRect/>
          </a:stretch>
        </p:blipFill>
        <p:spPr bwMode="auto">
          <a:xfrm rot="1473049">
            <a:off x="5967164" y="3419536"/>
            <a:ext cx="2957700" cy="2957700"/>
          </a:xfrm>
          <a:prstGeom prst="rect">
            <a:avLst/>
          </a:prstGeom>
          <a:solidFill>
            <a:srgbClr val="FFFFFF">
              <a:shade val="85000"/>
            </a:srgbClr>
          </a:solidFill>
          <a:ln w="69850" cap="sq">
            <a:solidFill>
              <a:srgbClr val="FFFFFF"/>
            </a:solidFill>
            <a:miter lim="800000"/>
          </a:ln>
          <a:effectLst>
            <a:outerShdw blurRad="50800" dist="38100" dir="2700000" algn="tl"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206" name="Picture 6" descr="Thumb Tack Clip Art">
            <a:hlinkClick r:id="rId5"/>
          </p:cNvPr>
          <p:cNvPicPr>
            <a:picLocks noChangeAspect="1" noChangeArrowheads="1"/>
          </p:cNvPicPr>
          <p:nvPr/>
        </p:nvPicPr>
        <p:blipFill>
          <a:blip r:embed="rId6" cstate="print"/>
          <a:srcRect/>
          <a:stretch>
            <a:fillRect/>
          </a:stretch>
        </p:blipFill>
        <p:spPr bwMode="auto">
          <a:xfrm>
            <a:off x="9461500" y="-20513675"/>
            <a:ext cx="2857500" cy="2181225"/>
          </a:xfrm>
          <a:prstGeom prst="rect">
            <a:avLst/>
          </a:prstGeom>
          <a:noFill/>
        </p:spPr>
      </p:pic>
      <p:pic>
        <p:nvPicPr>
          <p:cNvPr id="51208" name="Picture 8" descr="Thumb Tack Clip Art">
            <a:hlinkClick r:id="rId5"/>
          </p:cNvPr>
          <p:cNvPicPr>
            <a:picLocks noChangeAspect="1" noChangeArrowheads="1"/>
          </p:cNvPicPr>
          <p:nvPr/>
        </p:nvPicPr>
        <p:blipFill>
          <a:blip r:embed="rId6" cstate="print"/>
          <a:srcRect/>
          <a:stretch>
            <a:fillRect/>
          </a:stretch>
        </p:blipFill>
        <p:spPr bwMode="auto">
          <a:xfrm>
            <a:off x="9461500" y="-20513675"/>
            <a:ext cx="2857500" cy="2181225"/>
          </a:xfrm>
          <a:prstGeom prst="rect">
            <a:avLst/>
          </a:prstGeom>
          <a:noFill/>
        </p:spPr>
      </p:pic>
      <p:pic>
        <p:nvPicPr>
          <p:cNvPr id="51210" name="Picture 10" descr="Thumb Tack Clip Art">
            <a:hlinkClick r:id="rId5"/>
          </p:cNvPr>
          <p:cNvPicPr>
            <a:picLocks noChangeAspect="1" noChangeArrowheads="1"/>
          </p:cNvPicPr>
          <p:nvPr/>
        </p:nvPicPr>
        <p:blipFill>
          <a:blip r:embed="rId6" cstate="print"/>
          <a:srcRect/>
          <a:stretch>
            <a:fillRect/>
          </a:stretch>
        </p:blipFill>
        <p:spPr bwMode="auto">
          <a:xfrm>
            <a:off x="9461500" y="-20513675"/>
            <a:ext cx="2857500" cy="2181225"/>
          </a:xfrm>
          <a:prstGeom prst="rect">
            <a:avLst/>
          </a:prstGeom>
          <a:noFill/>
        </p:spPr>
      </p:pic>
      <p:pic>
        <p:nvPicPr>
          <p:cNvPr id="51211" name="Picture 11"/>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rot="9922763">
            <a:off x="2339171" y="1132103"/>
            <a:ext cx="581025" cy="495837"/>
          </a:xfrm>
          <a:prstGeom prst="rect">
            <a:avLst/>
          </a:prstGeom>
          <a:noFill/>
          <a:ln w="9525">
            <a:noFill/>
            <a:miter lim="800000"/>
            <a:headEnd/>
            <a:tailEnd/>
          </a:ln>
        </p:spPr>
      </p:pic>
      <p:pic>
        <p:nvPicPr>
          <p:cNvPr id="51215" name="Picture 15" descr="http://www.polyvore.com/cgi/img-thing?.out=jpg&amp;size=l&amp;tid=212035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239000" y="3505200"/>
            <a:ext cx="533400" cy="533400"/>
          </a:xfrm>
          <a:prstGeom prst="rect">
            <a:avLst/>
          </a:prstGeom>
          <a:noFill/>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3" cstate="print"/>
          <a:stretch>
            <a:fillRect/>
          </a:stretch>
        </p:blipFill>
        <p:spPr bwMode="auto">
          <a:xfrm>
            <a:off x="457200" y="304800"/>
            <a:ext cx="3657600" cy="5520197"/>
          </a:xfrm>
          <a:prstGeom prst="rect">
            <a:avLst/>
          </a:prstGeom>
          <a:noFill/>
          <a:ln>
            <a:noFill/>
          </a:ln>
          <a:effectLst>
            <a:outerShdw blurRad="266700" dist="368300" dir="2700000" algn="tl" rotWithShape="0">
              <a:prstClr val="black">
                <a:alpha val="40000"/>
              </a:prstClr>
            </a:outerShdw>
          </a:effectLst>
        </p:spPr>
      </p:pic>
      <p:pic>
        <p:nvPicPr>
          <p:cNvPr id="4" name="Picture 3" descr="Listeningtothefuture.tif"/>
          <p:cNvPicPr>
            <a:picLocks noChangeAspect="1"/>
          </p:cNvPicPr>
          <p:nvPr/>
        </p:nvPicPr>
        <p:blipFill>
          <a:blip r:embed="rId4" cstate="print"/>
          <a:stretch>
            <a:fillRect/>
          </a:stretch>
        </p:blipFill>
        <p:spPr>
          <a:xfrm>
            <a:off x="4953000" y="762000"/>
            <a:ext cx="3662882" cy="5562600"/>
          </a:xfrm>
          <a:prstGeom prst="rect">
            <a:avLst/>
          </a:prstGeom>
          <a:noFill/>
          <a:ln>
            <a:noFill/>
          </a:ln>
          <a:effectLst>
            <a:outerShdw blurRad="266700" dist="3683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2895600"/>
            <a:ext cx="7939087" cy="2751522"/>
          </a:xfrm>
        </p:spPr>
        <p:txBody>
          <a:bodyPr/>
          <a:lstStyle/>
          <a:p>
            <a:pPr marL="0" indent="0">
              <a:buNone/>
            </a:pPr>
            <a:r>
              <a:rPr lang="en-US" b="0" i="1" dirty="0" smtClean="0">
                <a:latin typeface="Times New Roman" pitchFamily="18" charset="0"/>
                <a:cs typeface="Times New Roman" pitchFamily="18" charset="0"/>
              </a:rPr>
              <a:t>Design in art, is a recognition of the relation between various things, various elements in the creative flux. You can’t invent a design. You recognize it, in the fourth dimension. That is, with your blood and your bones, as well as with your eyes.</a:t>
            </a:r>
          </a:p>
        </p:txBody>
      </p:sp>
      <p:sp>
        <p:nvSpPr>
          <p:cNvPr id="5" name="Rectangle 4"/>
          <p:cNvSpPr/>
          <p:nvPr/>
        </p:nvSpPr>
        <p:spPr>
          <a:xfrm>
            <a:off x="4953000" y="5562600"/>
            <a:ext cx="3236784" cy="646331"/>
          </a:xfrm>
          <a:prstGeom prst="rect">
            <a:avLst/>
          </a:prstGeom>
        </p:spPr>
        <p:txBody>
          <a:bodyPr wrap="none">
            <a:spAutoFit/>
          </a:bodyPr>
          <a:lstStyle/>
          <a:p>
            <a:r>
              <a:rPr lang="en-US" sz="3600" dirty="0" smtClean="0"/>
              <a:t>D.H. Lawrence</a:t>
            </a:r>
          </a:p>
        </p:txBody>
      </p:sp>
      <p:pic>
        <p:nvPicPr>
          <p:cNvPr id="29698" name="Picture 2" descr="http://www.quotesandsayings.com/quotes/dh-lawrence/dh-lawrence-quotes.jpg"/>
          <p:cNvPicPr>
            <a:picLocks noChangeAspect="1" noChangeArrowheads="1"/>
          </p:cNvPicPr>
          <p:nvPr/>
        </p:nvPicPr>
        <p:blipFill>
          <a:blip r:embed="rId3" cstate="print">
            <a:lum bright="1000"/>
          </a:blip>
          <a:srcRect/>
          <a:stretch>
            <a:fillRect/>
          </a:stretch>
        </p:blipFill>
        <p:spPr bwMode="auto">
          <a:xfrm>
            <a:off x="457200" y="457200"/>
            <a:ext cx="2638425" cy="2381250"/>
          </a:xfrm>
          <a:prstGeom prst="rect">
            <a:avLst/>
          </a:prstGeom>
          <a:noFill/>
          <a:effectLst>
            <a:softEdge rad="63500"/>
          </a:effec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0"/>
            <a:ext cx="9525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3" cstate="screen"/>
          <a:srcRect/>
          <a:stretch>
            <a:fillRect/>
          </a:stretch>
        </p:blipFill>
        <p:spPr bwMode="auto">
          <a:xfrm>
            <a:off x="0" y="990600"/>
            <a:ext cx="9144000" cy="5002498"/>
          </a:xfrm>
          <a:prstGeom prst="rect">
            <a:avLst/>
          </a:prstGeom>
          <a:noFill/>
          <a:ln w="9525">
            <a:noFill/>
            <a:miter lim="800000"/>
            <a:headEnd/>
            <a:tailEnd/>
          </a:ln>
        </p:spPr>
      </p:pic>
      <p:sp>
        <p:nvSpPr>
          <p:cNvPr id="6" name="TextBox 5"/>
          <p:cNvSpPr txBox="1"/>
          <p:nvPr/>
        </p:nvSpPr>
        <p:spPr>
          <a:xfrm>
            <a:off x="533400" y="533400"/>
            <a:ext cx="5550622" cy="584775"/>
          </a:xfrm>
          <a:prstGeom prst="rect">
            <a:avLst/>
          </a:prstGeom>
          <a:noFill/>
        </p:spPr>
        <p:txBody>
          <a:bodyPr wrap="none" rtlCol="0">
            <a:spAutoFit/>
          </a:bodyPr>
          <a:lstStyle/>
          <a:p>
            <a:r>
              <a:rPr lang="en-US" sz="3200" dirty="0" smtClean="0">
                <a:solidFill>
                  <a:schemeClr val="bg1"/>
                </a:solidFill>
              </a:rPr>
              <a:t>Management </a:t>
            </a:r>
            <a:r>
              <a:rPr lang="en-US" sz="3200" dirty="0" smtClean="0">
                <a:solidFill>
                  <a:schemeClr val="accent6">
                    <a:lumMod val="75000"/>
                  </a:schemeClr>
                </a:solidFill>
              </a:rPr>
              <a:t>by</a:t>
            </a:r>
            <a:r>
              <a:rPr lang="en-US" sz="3200" dirty="0" smtClean="0">
                <a:solidFill>
                  <a:schemeClr val="bg1"/>
                </a:solidFill>
              </a:rPr>
              <a:t> </a:t>
            </a:r>
            <a:r>
              <a:rPr lang="en-US" sz="3200" dirty="0" smtClean="0">
                <a:solidFill>
                  <a:schemeClr val="accent1">
                    <a:lumMod val="75000"/>
                  </a:schemeClr>
                </a:solidFill>
              </a:rPr>
              <a:t>Design </a:t>
            </a:r>
            <a:r>
              <a:rPr lang="en-US" sz="3200" dirty="0" smtClean="0">
                <a:solidFill>
                  <a:srgbClr val="FFC000"/>
                </a:solidFill>
              </a:rPr>
              <a:t>Preview</a:t>
            </a:r>
            <a:endParaRPr lang="en-US" sz="3200" dirty="0">
              <a:solidFill>
                <a:srgbClr val="FFC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Motivations</a:t>
            </a:r>
            <a:endParaRPr lang="en-US" dirty="0"/>
          </a:p>
        </p:txBody>
      </p:sp>
      <p:grpSp>
        <p:nvGrpSpPr>
          <p:cNvPr id="3" name="Group 19"/>
          <p:cNvGrpSpPr/>
          <p:nvPr/>
        </p:nvGrpSpPr>
        <p:grpSpPr>
          <a:xfrm>
            <a:off x="4931550" y="1000789"/>
            <a:ext cx="3917101" cy="5314950"/>
            <a:chOff x="2624285" y="1372929"/>
            <a:chExt cx="3917101" cy="5314950"/>
          </a:xfrm>
        </p:grpSpPr>
        <p:sp>
          <p:nvSpPr>
            <p:cNvPr id="197634" name="Oval 2"/>
            <p:cNvSpPr>
              <a:spLocks noChangeArrowheads="1"/>
            </p:cNvSpPr>
            <p:nvPr/>
          </p:nvSpPr>
          <p:spPr bwMode="auto">
            <a:xfrm>
              <a:off x="2624285" y="1487229"/>
              <a:ext cx="3041650" cy="3086100"/>
            </a:xfrm>
            <a:prstGeom prst="ellipse">
              <a:avLst/>
            </a:prstGeom>
            <a:solidFill>
              <a:schemeClr val="accent5">
                <a:alpha val="50000"/>
              </a:schemeClr>
            </a:solidFill>
            <a:ln w="9525" algn="in">
              <a:noFill/>
              <a:round/>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US" smtClean="0">
                <a:solidFill>
                  <a:srgbClr val="FFFFFF"/>
                </a:solidFill>
                <a:cs typeface="Arial" pitchFamily="34" charset="0"/>
              </a:endParaRPr>
            </a:p>
          </p:txBody>
        </p:sp>
        <p:sp>
          <p:nvSpPr>
            <p:cNvPr id="197635" name="Oval 3"/>
            <p:cNvSpPr>
              <a:spLocks noChangeArrowheads="1"/>
            </p:cNvSpPr>
            <p:nvPr/>
          </p:nvSpPr>
          <p:spPr bwMode="auto">
            <a:xfrm>
              <a:off x="3295797" y="3373179"/>
              <a:ext cx="3043238" cy="3086100"/>
            </a:xfrm>
            <a:prstGeom prst="ellipse">
              <a:avLst/>
            </a:prstGeom>
            <a:solidFill>
              <a:schemeClr val="accent5">
                <a:alpha val="50000"/>
              </a:schemeClr>
            </a:solidFill>
            <a:ln w="9525" algn="in">
              <a:noFill/>
              <a:round/>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US" smtClean="0">
                <a:solidFill>
                  <a:srgbClr val="FFFFFF"/>
                </a:solidFill>
                <a:cs typeface="Arial" pitchFamily="34" charset="0"/>
              </a:endParaRPr>
            </a:p>
          </p:txBody>
        </p:sp>
        <p:sp>
          <p:nvSpPr>
            <p:cNvPr id="197636" name="Oval 4"/>
            <p:cNvSpPr>
              <a:spLocks noChangeArrowheads="1"/>
            </p:cNvSpPr>
            <p:nvPr/>
          </p:nvSpPr>
          <p:spPr bwMode="auto">
            <a:xfrm>
              <a:off x="4338785" y="2630229"/>
              <a:ext cx="2027237" cy="2057400"/>
            </a:xfrm>
            <a:prstGeom prst="ellipse">
              <a:avLst/>
            </a:prstGeom>
            <a:solidFill>
              <a:schemeClr val="accent5">
                <a:alpha val="50000"/>
              </a:schemeClr>
            </a:solidFill>
            <a:ln w="9525" algn="in">
              <a:noFill/>
              <a:round/>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US" smtClean="0">
                <a:solidFill>
                  <a:srgbClr val="FFFFFF"/>
                </a:solidFill>
                <a:cs typeface="Arial" pitchFamily="34" charset="0"/>
              </a:endParaRPr>
            </a:p>
          </p:txBody>
        </p:sp>
        <p:sp>
          <p:nvSpPr>
            <p:cNvPr id="197637" name="Text Box 5"/>
            <p:cNvSpPr txBox="1">
              <a:spLocks noChangeArrowheads="1"/>
            </p:cNvSpPr>
            <p:nvPr/>
          </p:nvSpPr>
          <p:spPr bwMode="auto">
            <a:xfrm>
              <a:off x="4190261" y="3506086"/>
              <a:ext cx="1179181" cy="6286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b="1" dirty="0" smtClean="0">
                  <a:solidFill>
                    <a:srgbClr val="56534C">
                      <a:lumMod val="50000"/>
                    </a:srgbClr>
                  </a:solidFill>
                  <a:latin typeface="Tempus Sans ITC" pitchFamily="82" charset="0"/>
                  <a:cs typeface="Arial" pitchFamily="34" charset="0"/>
                </a:rPr>
                <a:t>Generation Blend</a:t>
              </a:r>
              <a:endParaRPr lang="en-US" sz="2400" b="1" dirty="0" smtClean="0">
                <a:solidFill>
                  <a:srgbClr val="56534C">
                    <a:lumMod val="50000"/>
                  </a:srgbClr>
                </a:solidFill>
                <a:cs typeface="Arial" pitchFamily="34" charset="0"/>
              </a:endParaRPr>
            </a:p>
          </p:txBody>
        </p:sp>
        <p:sp>
          <p:nvSpPr>
            <p:cNvPr id="197638" name="Text Box 6"/>
            <p:cNvSpPr txBox="1">
              <a:spLocks noChangeArrowheads="1"/>
            </p:cNvSpPr>
            <p:nvPr/>
          </p:nvSpPr>
          <p:spPr bwMode="auto">
            <a:xfrm>
              <a:off x="3965944" y="1822155"/>
              <a:ext cx="1186563" cy="9715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sz="2800" b="1" dirty="0" smtClean="0">
                  <a:solidFill>
                    <a:srgbClr val="FFFFFF"/>
                  </a:solidFill>
                  <a:latin typeface="Tempus Sans ITC" pitchFamily="82" charset="0"/>
                  <a:cs typeface="Arial" pitchFamily="34" charset="0"/>
                </a:rPr>
                <a:t>Baby Boom</a:t>
              </a:r>
              <a:endParaRPr lang="en-US" sz="2800" dirty="0" smtClean="0">
                <a:solidFill>
                  <a:srgbClr val="FFFFFF"/>
                </a:solidFill>
                <a:cs typeface="Arial" pitchFamily="34" charset="0"/>
              </a:endParaRPr>
            </a:p>
          </p:txBody>
        </p:sp>
        <p:sp>
          <p:nvSpPr>
            <p:cNvPr id="197639" name="Text Box 7"/>
            <p:cNvSpPr txBox="1">
              <a:spLocks noChangeArrowheads="1"/>
            </p:cNvSpPr>
            <p:nvPr/>
          </p:nvSpPr>
          <p:spPr bwMode="auto">
            <a:xfrm>
              <a:off x="3987755" y="5114260"/>
              <a:ext cx="1705684" cy="3429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sz="2800" b="1" dirty="0" smtClean="0">
                  <a:solidFill>
                    <a:srgbClr val="FFFFFF"/>
                  </a:solidFill>
                  <a:latin typeface="Tempus Sans ITC" pitchFamily="82" charset="0"/>
                  <a:cs typeface="Arial" pitchFamily="34" charset="0"/>
                </a:rPr>
                <a:t>Millennials</a:t>
              </a:r>
              <a:endParaRPr lang="en-US" sz="2800" b="1" dirty="0" smtClean="0">
                <a:solidFill>
                  <a:srgbClr val="FFFFFF"/>
                </a:solidFill>
                <a:cs typeface="Arial" pitchFamily="34" charset="0"/>
              </a:endParaRPr>
            </a:p>
          </p:txBody>
        </p:sp>
        <p:sp>
          <p:nvSpPr>
            <p:cNvPr id="197640" name="Text Box 8"/>
            <p:cNvSpPr txBox="1">
              <a:spLocks noChangeArrowheads="1"/>
            </p:cNvSpPr>
            <p:nvPr/>
          </p:nvSpPr>
          <p:spPr bwMode="auto">
            <a:xfrm>
              <a:off x="5354823" y="3060847"/>
              <a:ext cx="1186563" cy="3429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US" b="1" dirty="0" err="1" smtClean="0">
                  <a:solidFill>
                    <a:srgbClr val="FFFFFF"/>
                  </a:solidFill>
                  <a:latin typeface="Tempus Sans ITC" pitchFamily="82" charset="0"/>
                  <a:cs typeface="Arial" pitchFamily="34" charset="0"/>
                </a:rPr>
                <a:t>GenX</a:t>
              </a:r>
              <a:endParaRPr lang="en-US" b="1" dirty="0" smtClean="0">
                <a:solidFill>
                  <a:srgbClr val="FFFFFF"/>
                </a:solidFill>
                <a:cs typeface="Arial" pitchFamily="34" charset="0"/>
              </a:endParaRPr>
            </a:p>
          </p:txBody>
        </p:sp>
        <p:sp>
          <p:nvSpPr>
            <p:cNvPr id="197641" name="WordArt 9"/>
            <p:cNvSpPr>
              <a:spLocks noChangeArrowheads="1" noChangeShapeType="1" noTextEdit="1"/>
            </p:cNvSpPr>
            <p:nvPr/>
          </p:nvSpPr>
          <p:spPr bwMode="auto">
            <a:xfrm>
              <a:off x="3181497" y="1372929"/>
              <a:ext cx="1885950" cy="628650"/>
            </a:xfrm>
            <a:prstGeom prst="rect">
              <a:avLst/>
            </a:prstGeom>
          </p:spPr>
          <p:txBody>
            <a:bodyPr wrap="none" fromWordArt="1">
              <a:prstTxWarp prst="textArchUp">
                <a:avLst>
                  <a:gd name="adj" fmla="val 10800000"/>
                </a:avLst>
              </a:prstTxWarp>
            </a:bodyPr>
            <a:lstStyle/>
            <a:p>
              <a:pPr algn="ctr" fontAlgn="base">
                <a:spcBef>
                  <a:spcPct val="0"/>
                </a:spcBef>
                <a:spcAft>
                  <a:spcPct val="0"/>
                </a:spcAft>
              </a:pPr>
              <a:r>
                <a:rPr lang="en-US" sz="1000" b="1" kern="10" dirty="0" smtClean="0">
                  <a:ln w="9525" algn="ctr">
                    <a:noFill/>
                    <a:round/>
                    <a:headEnd/>
                    <a:tailEnd/>
                  </a:ln>
                  <a:solidFill>
                    <a:srgbClr val="FFFFFF"/>
                  </a:solidFill>
                  <a:latin typeface="Tempus Sans ITC"/>
                  <a:cs typeface="Arial" charset="0"/>
                </a:rPr>
                <a:t>1946-1964</a:t>
              </a:r>
              <a:endParaRPr lang="en-US" sz="1000" b="1" kern="10" dirty="0">
                <a:ln w="9525" algn="ctr">
                  <a:noFill/>
                  <a:round/>
                  <a:headEnd/>
                  <a:tailEnd/>
                </a:ln>
                <a:solidFill>
                  <a:srgbClr val="FFFFFF"/>
                </a:solidFill>
                <a:latin typeface="Tempus Sans ITC"/>
                <a:cs typeface="Arial" charset="0"/>
              </a:endParaRPr>
            </a:p>
          </p:txBody>
        </p:sp>
        <p:sp>
          <p:nvSpPr>
            <p:cNvPr id="197642" name="WordArt 10"/>
            <p:cNvSpPr>
              <a:spLocks noChangeArrowheads="1" noChangeShapeType="1" noTextEdit="1"/>
            </p:cNvSpPr>
            <p:nvPr/>
          </p:nvSpPr>
          <p:spPr bwMode="auto">
            <a:xfrm rot="5120483">
              <a:off x="5378597" y="3233479"/>
              <a:ext cx="1485900" cy="622300"/>
            </a:xfrm>
            <a:prstGeom prst="rect">
              <a:avLst/>
            </a:prstGeom>
          </p:spPr>
          <p:txBody>
            <a:bodyPr wrap="none" fromWordArt="1">
              <a:prstTxWarp prst="textArchUp">
                <a:avLst>
                  <a:gd name="adj" fmla="val 10800000"/>
                </a:avLst>
              </a:prstTxWarp>
            </a:bodyPr>
            <a:lstStyle/>
            <a:p>
              <a:pPr algn="ctr" fontAlgn="base">
                <a:spcBef>
                  <a:spcPct val="0"/>
                </a:spcBef>
                <a:spcAft>
                  <a:spcPct val="0"/>
                </a:spcAft>
              </a:pPr>
              <a:r>
                <a:rPr lang="en-US" sz="1000" b="1" kern="10" dirty="0" smtClean="0">
                  <a:ln w="9525" algn="ctr">
                    <a:noFill/>
                    <a:round/>
                    <a:headEnd/>
                    <a:tailEnd/>
                  </a:ln>
                  <a:solidFill>
                    <a:srgbClr val="FFFFFF"/>
                  </a:solidFill>
                  <a:latin typeface="Tempus Sans ITC"/>
                  <a:cs typeface="Arial" charset="0"/>
                </a:rPr>
                <a:t>1964-1980</a:t>
              </a:r>
              <a:endParaRPr lang="en-US" sz="1000" b="1" kern="10" dirty="0">
                <a:ln w="9525" algn="ctr">
                  <a:noFill/>
                  <a:round/>
                  <a:headEnd/>
                  <a:tailEnd/>
                </a:ln>
                <a:solidFill>
                  <a:srgbClr val="FFFFFF"/>
                </a:solidFill>
                <a:latin typeface="Tempus Sans ITC"/>
                <a:cs typeface="Arial" charset="0"/>
              </a:endParaRPr>
            </a:p>
          </p:txBody>
        </p:sp>
        <p:sp>
          <p:nvSpPr>
            <p:cNvPr id="197643" name="WordArt 11"/>
            <p:cNvSpPr>
              <a:spLocks noChangeArrowheads="1" noChangeShapeType="1" noTextEdit="1"/>
            </p:cNvSpPr>
            <p:nvPr/>
          </p:nvSpPr>
          <p:spPr bwMode="auto">
            <a:xfrm>
              <a:off x="3867297" y="6059229"/>
              <a:ext cx="1885950" cy="628650"/>
            </a:xfrm>
            <a:prstGeom prst="rect">
              <a:avLst/>
            </a:prstGeom>
          </p:spPr>
          <p:txBody>
            <a:bodyPr wrap="none" fromWordArt="1">
              <a:prstTxWarp prst="textArchDown">
                <a:avLst>
                  <a:gd name="adj" fmla="val 0"/>
                </a:avLst>
              </a:prstTxWarp>
            </a:bodyPr>
            <a:lstStyle/>
            <a:p>
              <a:pPr algn="ctr" fontAlgn="base">
                <a:spcBef>
                  <a:spcPct val="0"/>
                </a:spcBef>
                <a:spcAft>
                  <a:spcPct val="0"/>
                </a:spcAft>
              </a:pPr>
              <a:r>
                <a:rPr lang="en-US" sz="1000" b="1" kern="10" dirty="0" smtClean="0">
                  <a:ln w="9525" algn="ctr">
                    <a:noFill/>
                    <a:round/>
                    <a:headEnd/>
                    <a:tailEnd/>
                  </a:ln>
                  <a:solidFill>
                    <a:srgbClr val="FFFFFF"/>
                  </a:solidFill>
                  <a:latin typeface="Tempus Sans ITC"/>
                  <a:cs typeface="Arial" charset="0"/>
                </a:rPr>
                <a:t>1980-2000</a:t>
              </a:r>
              <a:endParaRPr lang="en-US" sz="1000" b="1" kern="10" dirty="0">
                <a:ln w="9525" algn="ctr">
                  <a:noFill/>
                  <a:round/>
                  <a:headEnd/>
                  <a:tailEnd/>
                </a:ln>
                <a:solidFill>
                  <a:srgbClr val="FFFFFF"/>
                </a:solidFill>
                <a:latin typeface="Tempus Sans ITC"/>
                <a:cs typeface="Arial" charset="0"/>
              </a:endParaRPr>
            </a:p>
          </p:txBody>
        </p:sp>
        <p:sp>
          <p:nvSpPr>
            <p:cNvPr id="16" name="Up Arrow 15"/>
            <p:cNvSpPr/>
            <p:nvPr/>
          </p:nvSpPr>
          <p:spPr bwMode="auto">
            <a:xfrm rot="19217183">
              <a:off x="3493344" y="1585377"/>
              <a:ext cx="1084521" cy="3045361"/>
            </a:xfrm>
            <a:prstGeom prst="upArrow">
              <a:avLst/>
            </a:prstGeom>
            <a:noFill/>
            <a:ln w="317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vert" wrap="square" lIns="91440" tIns="45720" rIns="91440" bIns="45720" rtlCol="0" anchor="ctr" compatLnSpc="1"/>
            <a:lstStyle/>
            <a:p>
              <a:pPr algn="ctr" fontAlgn="base">
                <a:spcBef>
                  <a:spcPct val="0"/>
                </a:spcBef>
                <a:spcAft>
                  <a:spcPct val="0"/>
                </a:spcAft>
              </a:pPr>
              <a:r>
                <a:rPr lang="en-US" sz="1600" b="1" dirty="0" smtClean="0">
                  <a:solidFill>
                    <a:srgbClr val="FFFFFF">
                      <a:alpha val="100000"/>
                    </a:srgbClr>
                  </a:solidFill>
                  <a:effectLst>
                    <a:outerShdw blurRad="38100" dist="38100" dir="2700000" algn="tl">
                      <a:srgbClr val="000000">
                        <a:alpha val="43137"/>
                      </a:srgbClr>
                    </a:outerShdw>
                  </a:effectLst>
                  <a:latin typeface="Tempus Sans ITC" pitchFamily="82" charset="0"/>
                  <a:cs typeface="Arial"/>
                </a:rPr>
                <a:t>80 M</a:t>
              </a:r>
            </a:p>
          </p:txBody>
        </p:sp>
        <p:sp>
          <p:nvSpPr>
            <p:cNvPr id="17" name="Up Arrow 16"/>
            <p:cNvSpPr/>
            <p:nvPr/>
          </p:nvSpPr>
          <p:spPr bwMode="auto">
            <a:xfrm rot="3049242">
              <a:off x="5364142" y="3085278"/>
              <a:ext cx="615620" cy="1708396"/>
            </a:xfrm>
            <a:prstGeom prst="upArrow">
              <a:avLst/>
            </a:prstGeom>
            <a:noFill/>
            <a:ln w="317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vert270" wrap="square" lIns="91440" tIns="45720" rIns="91440" bIns="45720" rtlCol="0" anchor="ctr" compatLnSpc="1"/>
            <a:lstStyle/>
            <a:p>
              <a:pPr algn="ctr" fontAlgn="base">
                <a:spcBef>
                  <a:spcPct val="0"/>
                </a:spcBef>
                <a:spcAft>
                  <a:spcPct val="0"/>
                </a:spcAft>
              </a:pPr>
              <a:r>
                <a:rPr lang="en-US" sz="1600" b="1" dirty="0" smtClean="0">
                  <a:solidFill>
                    <a:srgbClr val="FFFFFF">
                      <a:alpha val="100000"/>
                    </a:srgbClr>
                  </a:solidFill>
                  <a:effectLst>
                    <a:outerShdw blurRad="38100" dist="38100" dir="2700000" algn="tl">
                      <a:srgbClr val="000000">
                        <a:alpha val="43137"/>
                      </a:srgbClr>
                    </a:outerShdw>
                  </a:effectLst>
                  <a:latin typeface="Tempus Sans ITC" pitchFamily="82" charset="0"/>
                  <a:cs typeface="Arial"/>
                </a:rPr>
                <a:t>46 M</a:t>
              </a:r>
            </a:p>
          </p:txBody>
        </p:sp>
        <p:sp>
          <p:nvSpPr>
            <p:cNvPr id="18" name="Up Arrow 17"/>
            <p:cNvSpPr/>
            <p:nvPr/>
          </p:nvSpPr>
          <p:spPr bwMode="auto">
            <a:xfrm rot="10800000">
              <a:off x="4195094" y="3424810"/>
              <a:ext cx="1084521" cy="3045361"/>
            </a:xfrm>
            <a:prstGeom prst="upArrow">
              <a:avLst/>
            </a:prstGeom>
            <a:noFill/>
            <a:ln w="317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vert" wrap="square" lIns="91440" tIns="45720" rIns="91440" bIns="45720" rtlCol="0" anchor="ctr" compatLnSpc="1"/>
            <a:lstStyle/>
            <a:p>
              <a:pPr algn="ctr" fontAlgn="base">
                <a:spcBef>
                  <a:spcPct val="0"/>
                </a:spcBef>
                <a:spcAft>
                  <a:spcPct val="0"/>
                </a:spcAft>
              </a:pPr>
              <a:r>
                <a:rPr lang="en-US" sz="1600" dirty="0" smtClean="0">
                  <a:solidFill>
                    <a:srgbClr val="FFFFFF">
                      <a:alpha val="100000"/>
                    </a:srgbClr>
                  </a:solidFill>
                  <a:effectLst>
                    <a:outerShdw blurRad="38100" dist="38100" dir="2700000" algn="tl">
                      <a:srgbClr val="000000">
                        <a:alpha val="43137"/>
                      </a:srgbClr>
                    </a:outerShdw>
                  </a:effectLst>
                  <a:latin typeface="Tempus Sans ITC" pitchFamily="82" charset="0"/>
                  <a:cs typeface="Arial"/>
                </a:rPr>
                <a:t>76 M</a:t>
              </a:r>
              <a:endParaRPr lang="en-US" sz="1600" dirty="0">
                <a:solidFill>
                  <a:srgbClr val="FFFFFF">
                    <a:alpha val="100000"/>
                  </a:srgbClr>
                </a:solidFill>
                <a:effectLst>
                  <a:outerShdw blurRad="38100" dist="38100" dir="2700000" algn="tl">
                    <a:srgbClr val="000000">
                      <a:alpha val="43137"/>
                    </a:srgbClr>
                  </a:outerShdw>
                </a:effectLst>
                <a:latin typeface="Tempus Sans ITC" pitchFamily="82" charset="0"/>
                <a:cs typeface="Arial"/>
              </a:endParaRPr>
            </a:p>
          </p:txBody>
        </p:sp>
      </p:grpSp>
      <p:pic>
        <p:nvPicPr>
          <p:cNvPr id="197654" name="Picture 22" descr="C:\Users\drasmus\AppData\Local\Microsoft\Windows\Temporary Internet Files\Content.IE5\OYFNLTW3\MPj03829790000[1].jpg"/>
          <p:cNvPicPr>
            <a:picLocks noChangeAspect="1" noChangeArrowheads="1"/>
          </p:cNvPicPr>
          <p:nvPr/>
        </p:nvPicPr>
        <p:blipFill>
          <a:blip r:embed="rId3" cstate="print">
            <a:duotone>
              <a:schemeClr val="bg2">
                <a:shade val="45000"/>
                <a:satMod val="135000"/>
              </a:schemeClr>
              <a:prstClr val="white"/>
            </a:duotone>
            <a:lum bright="-20000" contrast="-30000"/>
          </a:blip>
          <a:srcRect l="24186" t="20017" r="27209"/>
          <a:stretch>
            <a:fillRect/>
          </a:stretch>
        </p:blipFill>
        <p:spPr bwMode="auto">
          <a:xfrm>
            <a:off x="1105786" y="1073888"/>
            <a:ext cx="2222205" cy="5119577"/>
          </a:xfrm>
          <a:prstGeom prst="rect">
            <a:avLst/>
          </a:prstGeom>
          <a:noFill/>
        </p:spPr>
      </p:pic>
      <p:sp>
        <p:nvSpPr>
          <p:cNvPr id="25" name="Oval 24"/>
          <p:cNvSpPr/>
          <p:nvPr/>
        </p:nvSpPr>
        <p:spPr bwMode="auto">
          <a:xfrm>
            <a:off x="2438400" y="2133600"/>
            <a:ext cx="152400" cy="228600"/>
          </a:xfrm>
          <a:prstGeom prst="ellipse">
            <a:avLst/>
          </a:prstGeom>
          <a:solidFill>
            <a:schemeClr val="tx1">
              <a:lumMod val="75000"/>
            </a:schemeClr>
          </a:solidFill>
          <a:ln w="12700" cap="flat" cmpd="sng" algn="ctr">
            <a:noFill/>
            <a:prstDash val="solid"/>
            <a:round/>
            <a:headEnd type="none" w="med" len="med"/>
            <a:tailEnd type="none" w="med" len="med"/>
          </a:ln>
          <a:effectLst/>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endPara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endParaRPr>
          </a:p>
        </p:txBody>
      </p:sp>
      <p:pic>
        <p:nvPicPr>
          <p:cNvPr id="197653" name="Picture 21" descr="C:\Users\drasmus\AppData\Local\Microsoft\Windows\Temporary Internet Files\Content.IE5\FGQX9TEO\MPj03414010000[1].jpg"/>
          <p:cNvPicPr>
            <a:picLocks noChangeAspect="1" noChangeArrowheads="1"/>
          </p:cNvPicPr>
          <p:nvPr/>
        </p:nvPicPr>
        <p:blipFill>
          <a:blip r:embed="rId4" cstate="print">
            <a:clrChange>
              <a:clrFrom>
                <a:srgbClr val="FCFCFC"/>
              </a:clrFrom>
              <a:clrTo>
                <a:srgbClr val="FCFCFC">
                  <a:alpha val="0"/>
                </a:srgbClr>
              </a:clrTo>
            </a:clrChange>
            <a:lum bright="-20000" contrast="-30000"/>
          </a:blip>
          <a:srcRect/>
          <a:stretch>
            <a:fillRect/>
          </a:stretch>
        </p:blipFill>
        <p:spPr bwMode="auto">
          <a:xfrm>
            <a:off x="3448208" y="3011050"/>
            <a:ext cx="3058917" cy="4288201"/>
          </a:xfrm>
          <a:prstGeom prst="rect">
            <a:avLst/>
          </a:prstGeom>
          <a:noFill/>
        </p:spPr>
      </p:pic>
      <p:sp>
        <p:nvSpPr>
          <p:cNvPr id="31" name="Freeform 30"/>
          <p:cNvSpPr/>
          <p:nvPr/>
        </p:nvSpPr>
        <p:spPr bwMode="auto">
          <a:xfrm>
            <a:off x="12163" y="3019647"/>
            <a:ext cx="4743555" cy="1658679"/>
          </a:xfrm>
          <a:custGeom>
            <a:avLst/>
            <a:gdLst>
              <a:gd name="connsiteX0" fmla="*/ 2614079 w 4743555"/>
              <a:gd name="connsiteY0" fmla="*/ 1339702 h 1658679"/>
              <a:gd name="connsiteX1" fmla="*/ 2645977 w 4743555"/>
              <a:gd name="connsiteY1" fmla="*/ 1318437 h 1658679"/>
              <a:gd name="connsiteX2" fmla="*/ 2826730 w 4743555"/>
              <a:gd name="connsiteY2" fmla="*/ 1286539 h 1658679"/>
              <a:gd name="connsiteX3" fmla="*/ 2922423 w 4743555"/>
              <a:gd name="connsiteY3" fmla="*/ 1254641 h 1658679"/>
              <a:gd name="connsiteX4" fmla="*/ 3177604 w 4743555"/>
              <a:gd name="connsiteY4" fmla="*/ 1137683 h 1658679"/>
              <a:gd name="connsiteX5" fmla="*/ 3220135 w 4743555"/>
              <a:gd name="connsiteY5" fmla="*/ 1095153 h 1658679"/>
              <a:gd name="connsiteX6" fmla="*/ 3262665 w 4743555"/>
              <a:gd name="connsiteY6" fmla="*/ 1063255 h 1658679"/>
              <a:gd name="connsiteX7" fmla="*/ 3294563 w 4743555"/>
              <a:gd name="connsiteY7" fmla="*/ 1041990 h 1658679"/>
              <a:gd name="connsiteX8" fmla="*/ 3390256 w 4743555"/>
              <a:gd name="connsiteY8" fmla="*/ 946297 h 1658679"/>
              <a:gd name="connsiteX9" fmla="*/ 3464684 w 4743555"/>
              <a:gd name="connsiteY9" fmla="*/ 829339 h 1658679"/>
              <a:gd name="connsiteX10" fmla="*/ 3485949 w 4743555"/>
              <a:gd name="connsiteY10" fmla="*/ 797441 h 1658679"/>
              <a:gd name="connsiteX11" fmla="*/ 3528479 w 4743555"/>
              <a:gd name="connsiteY11" fmla="*/ 776176 h 1658679"/>
              <a:gd name="connsiteX12" fmla="*/ 3656070 w 4743555"/>
              <a:gd name="connsiteY12" fmla="*/ 701748 h 1658679"/>
              <a:gd name="connsiteX13" fmla="*/ 3794293 w 4743555"/>
              <a:gd name="connsiteY13" fmla="*/ 648586 h 1658679"/>
              <a:gd name="connsiteX14" fmla="*/ 3836823 w 4743555"/>
              <a:gd name="connsiteY14" fmla="*/ 637953 h 1658679"/>
              <a:gd name="connsiteX15" fmla="*/ 3932516 w 4743555"/>
              <a:gd name="connsiteY15" fmla="*/ 563525 h 1658679"/>
              <a:gd name="connsiteX16" fmla="*/ 3964414 w 4743555"/>
              <a:gd name="connsiteY16" fmla="*/ 520995 h 1658679"/>
              <a:gd name="connsiteX17" fmla="*/ 3985679 w 4743555"/>
              <a:gd name="connsiteY17" fmla="*/ 478465 h 1658679"/>
              <a:gd name="connsiteX18" fmla="*/ 4049474 w 4743555"/>
              <a:gd name="connsiteY18" fmla="*/ 446567 h 1658679"/>
              <a:gd name="connsiteX19" fmla="*/ 4123902 w 4743555"/>
              <a:gd name="connsiteY19" fmla="*/ 393404 h 1658679"/>
              <a:gd name="connsiteX20" fmla="*/ 4155800 w 4743555"/>
              <a:gd name="connsiteY20" fmla="*/ 382772 h 1658679"/>
              <a:gd name="connsiteX21" fmla="*/ 4325921 w 4743555"/>
              <a:gd name="connsiteY21" fmla="*/ 382772 h 1658679"/>
              <a:gd name="connsiteX22" fmla="*/ 4357818 w 4743555"/>
              <a:gd name="connsiteY22" fmla="*/ 361506 h 1658679"/>
              <a:gd name="connsiteX23" fmla="*/ 4400349 w 4743555"/>
              <a:gd name="connsiteY23" fmla="*/ 350874 h 1658679"/>
              <a:gd name="connsiteX24" fmla="*/ 4464144 w 4743555"/>
              <a:gd name="connsiteY24" fmla="*/ 329609 h 1658679"/>
              <a:gd name="connsiteX25" fmla="*/ 4527939 w 4743555"/>
              <a:gd name="connsiteY25" fmla="*/ 287079 h 1658679"/>
              <a:gd name="connsiteX26" fmla="*/ 4549204 w 4743555"/>
              <a:gd name="connsiteY26" fmla="*/ 265813 h 1658679"/>
              <a:gd name="connsiteX27" fmla="*/ 4613000 w 4743555"/>
              <a:gd name="connsiteY27" fmla="*/ 223283 h 1658679"/>
              <a:gd name="connsiteX28" fmla="*/ 4687428 w 4743555"/>
              <a:gd name="connsiteY28" fmla="*/ 138223 h 1658679"/>
              <a:gd name="connsiteX29" fmla="*/ 4719325 w 4743555"/>
              <a:gd name="connsiteY29" fmla="*/ 116958 h 1658679"/>
              <a:gd name="connsiteX30" fmla="*/ 4719325 w 4743555"/>
              <a:gd name="connsiteY30" fmla="*/ 42530 h 1658679"/>
              <a:gd name="connsiteX31" fmla="*/ 4655530 w 4743555"/>
              <a:gd name="connsiteY31" fmla="*/ 21265 h 1658679"/>
              <a:gd name="connsiteX32" fmla="*/ 4602367 w 4743555"/>
              <a:gd name="connsiteY32" fmla="*/ 31897 h 1658679"/>
              <a:gd name="connsiteX33" fmla="*/ 4581102 w 4743555"/>
              <a:gd name="connsiteY33" fmla="*/ 95693 h 1658679"/>
              <a:gd name="connsiteX34" fmla="*/ 4496042 w 4743555"/>
              <a:gd name="connsiteY34" fmla="*/ 202018 h 1658679"/>
              <a:gd name="connsiteX35" fmla="*/ 4464144 w 4743555"/>
              <a:gd name="connsiteY35" fmla="*/ 223283 h 1658679"/>
              <a:gd name="connsiteX36" fmla="*/ 4421614 w 4743555"/>
              <a:gd name="connsiteY36" fmla="*/ 233916 h 1658679"/>
              <a:gd name="connsiteX37" fmla="*/ 4336553 w 4743555"/>
              <a:gd name="connsiteY37" fmla="*/ 287079 h 1658679"/>
              <a:gd name="connsiteX38" fmla="*/ 4240860 w 4743555"/>
              <a:gd name="connsiteY38" fmla="*/ 350874 h 1658679"/>
              <a:gd name="connsiteX39" fmla="*/ 4198330 w 4743555"/>
              <a:gd name="connsiteY39" fmla="*/ 361506 h 1658679"/>
              <a:gd name="connsiteX40" fmla="*/ 4102637 w 4743555"/>
              <a:gd name="connsiteY40" fmla="*/ 393404 h 1658679"/>
              <a:gd name="connsiteX41" fmla="*/ 4060107 w 4743555"/>
              <a:gd name="connsiteY41" fmla="*/ 404037 h 1658679"/>
              <a:gd name="connsiteX42" fmla="*/ 3985679 w 4743555"/>
              <a:gd name="connsiteY42" fmla="*/ 425302 h 1658679"/>
              <a:gd name="connsiteX43" fmla="*/ 3911251 w 4743555"/>
              <a:gd name="connsiteY43" fmla="*/ 414669 h 1658679"/>
              <a:gd name="connsiteX44" fmla="*/ 3879353 w 4743555"/>
              <a:gd name="connsiteY44" fmla="*/ 393404 h 1658679"/>
              <a:gd name="connsiteX45" fmla="*/ 3804925 w 4743555"/>
              <a:gd name="connsiteY45" fmla="*/ 297711 h 1658679"/>
              <a:gd name="connsiteX46" fmla="*/ 3773028 w 4743555"/>
              <a:gd name="connsiteY46" fmla="*/ 255181 h 1658679"/>
              <a:gd name="connsiteX47" fmla="*/ 3741130 w 4743555"/>
              <a:gd name="connsiteY47" fmla="*/ 244548 h 1658679"/>
              <a:gd name="connsiteX48" fmla="*/ 3709232 w 4743555"/>
              <a:gd name="connsiteY48" fmla="*/ 223283 h 1658679"/>
              <a:gd name="connsiteX49" fmla="*/ 3624172 w 4743555"/>
              <a:gd name="connsiteY49" fmla="*/ 202018 h 1658679"/>
              <a:gd name="connsiteX50" fmla="*/ 3592274 w 4743555"/>
              <a:gd name="connsiteY50" fmla="*/ 191386 h 1658679"/>
              <a:gd name="connsiteX51" fmla="*/ 3368990 w 4743555"/>
              <a:gd name="connsiteY51" fmla="*/ 223283 h 1658679"/>
              <a:gd name="connsiteX52" fmla="*/ 3337093 w 4743555"/>
              <a:gd name="connsiteY52" fmla="*/ 244548 h 1658679"/>
              <a:gd name="connsiteX53" fmla="*/ 3273297 w 4743555"/>
              <a:gd name="connsiteY53" fmla="*/ 265813 h 1658679"/>
              <a:gd name="connsiteX54" fmla="*/ 3198870 w 4743555"/>
              <a:gd name="connsiteY54" fmla="*/ 255181 h 1658679"/>
              <a:gd name="connsiteX55" fmla="*/ 3135074 w 4743555"/>
              <a:gd name="connsiteY55" fmla="*/ 233916 h 1658679"/>
              <a:gd name="connsiteX56" fmla="*/ 3103177 w 4743555"/>
              <a:gd name="connsiteY56" fmla="*/ 212651 h 1658679"/>
              <a:gd name="connsiteX57" fmla="*/ 3060646 w 4743555"/>
              <a:gd name="connsiteY57" fmla="*/ 159488 h 1658679"/>
              <a:gd name="connsiteX58" fmla="*/ 3028749 w 4743555"/>
              <a:gd name="connsiteY58" fmla="*/ 116958 h 1658679"/>
              <a:gd name="connsiteX59" fmla="*/ 3007484 w 4743555"/>
              <a:gd name="connsiteY59" fmla="*/ 85060 h 1658679"/>
              <a:gd name="connsiteX60" fmla="*/ 2901158 w 4743555"/>
              <a:gd name="connsiteY60" fmla="*/ 53162 h 1658679"/>
              <a:gd name="connsiteX61" fmla="*/ 2826730 w 4743555"/>
              <a:gd name="connsiteY61" fmla="*/ 31897 h 1658679"/>
              <a:gd name="connsiteX62" fmla="*/ 2688507 w 4743555"/>
              <a:gd name="connsiteY62" fmla="*/ 21265 h 1658679"/>
              <a:gd name="connsiteX63" fmla="*/ 2422693 w 4743555"/>
              <a:gd name="connsiteY63" fmla="*/ 31897 h 1658679"/>
              <a:gd name="connsiteX64" fmla="*/ 2390795 w 4743555"/>
              <a:gd name="connsiteY64" fmla="*/ 42530 h 1658679"/>
              <a:gd name="connsiteX65" fmla="*/ 2295102 w 4743555"/>
              <a:gd name="connsiteY65" fmla="*/ 138223 h 1658679"/>
              <a:gd name="connsiteX66" fmla="*/ 2231307 w 4743555"/>
              <a:gd name="connsiteY66" fmla="*/ 244548 h 1658679"/>
              <a:gd name="connsiteX67" fmla="*/ 2199409 w 4743555"/>
              <a:gd name="connsiteY67" fmla="*/ 329609 h 1658679"/>
              <a:gd name="connsiteX68" fmla="*/ 2167511 w 4743555"/>
              <a:gd name="connsiteY68" fmla="*/ 350874 h 1658679"/>
              <a:gd name="connsiteX69" fmla="*/ 2082451 w 4743555"/>
              <a:gd name="connsiteY69" fmla="*/ 435934 h 1658679"/>
              <a:gd name="connsiteX70" fmla="*/ 1986758 w 4743555"/>
              <a:gd name="connsiteY70" fmla="*/ 510362 h 1658679"/>
              <a:gd name="connsiteX71" fmla="*/ 1880432 w 4743555"/>
              <a:gd name="connsiteY71" fmla="*/ 563525 h 1658679"/>
              <a:gd name="connsiteX72" fmla="*/ 1742209 w 4743555"/>
              <a:gd name="connsiteY72" fmla="*/ 595423 h 1658679"/>
              <a:gd name="connsiteX73" fmla="*/ 1667781 w 4743555"/>
              <a:gd name="connsiteY73" fmla="*/ 574158 h 1658679"/>
              <a:gd name="connsiteX74" fmla="*/ 1572088 w 4743555"/>
              <a:gd name="connsiteY74" fmla="*/ 457200 h 1658679"/>
              <a:gd name="connsiteX75" fmla="*/ 1561456 w 4743555"/>
              <a:gd name="connsiteY75" fmla="*/ 404037 h 1658679"/>
              <a:gd name="connsiteX76" fmla="*/ 1550823 w 4743555"/>
              <a:gd name="connsiteY76" fmla="*/ 372139 h 1658679"/>
              <a:gd name="connsiteX77" fmla="*/ 1540190 w 4743555"/>
              <a:gd name="connsiteY77" fmla="*/ 318976 h 1658679"/>
              <a:gd name="connsiteX78" fmla="*/ 1529558 w 4743555"/>
              <a:gd name="connsiteY78" fmla="*/ 287079 h 1658679"/>
              <a:gd name="connsiteX79" fmla="*/ 1518925 w 4743555"/>
              <a:gd name="connsiteY79" fmla="*/ 244548 h 1658679"/>
              <a:gd name="connsiteX80" fmla="*/ 1487028 w 4743555"/>
              <a:gd name="connsiteY80" fmla="*/ 180753 h 1658679"/>
              <a:gd name="connsiteX81" fmla="*/ 1370070 w 4743555"/>
              <a:gd name="connsiteY81" fmla="*/ 127590 h 1658679"/>
              <a:gd name="connsiteX82" fmla="*/ 1274377 w 4743555"/>
              <a:gd name="connsiteY82" fmla="*/ 116958 h 1658679"/>
              <a:gd name="connsiteX83" fmla="*/ 1199949 w 4743555"/>
              <a:gd name="connsiteY83" fmla="*/ 95693 h 1658679"/>
              <a:gd name="connsiteX84" fmla="*/ 1136153 w 4743555"/>
              <a:gd name="connsiteY84" fmla="*/ 85060 h 1658679"/>
              <a:gd name="connsiteX85" fmla="*/ 1051093 w 4743555"/>
              <a:gd name="connsiteY85" fmla="*/ 63795 h 1658679"/>
              <a:gd name="connsiteX86" fmla="*/ 987297 w 4743555"/>
              <a:gd name="connsiteY86" fmla="*/ 42530 h 1658679"/>
              <a:gd name="connsiteX87" fmla="*/ 923502 w 4743555"/>
              <a:gd name="connsiteY87" fmla="*/ 21265 h 1658679"/>
              <a:gd name="connsiteX88" fmla="*/ 742749 w 4743555"/>
              <a:gd name="connsiteY88" fmla="*/ 0 h 1658679"/>
              <a:gd name="connsiteX89" fmla="*/ 551363 w 4743555"/>
              <a:gd name="connsiteY89" fmla="*/ 10632 h 1658679"/>
              <a:gd name="connsiteX90" fmla="*/ 487567 w 4743555"/>
              <a:gd name="connsiteY90" fmla="*/ 21265 h 1658679"/>
              <a:gd name="connsiteX91" fmla="*/ 391874 w 4743555"/>
              <a:gd name="connsiteY91" fmla="*/ 42530 h 1658679"/>
              <a:gd name="connsiteX92" fmla="*/ 328079 w 4743555"/>
              <a:gd name="connsiteY92" fmla="*/ 127590 h 1658679"/>
              <a:gd name="connsiteX93" fmla="*/ 264284 w 4743555"/>
              <a:gd name="connsiteY93" fmla="*/ 191386 h 1658679"/>
              <a:gd name="connsiteX94" fmla="*/ 243018 w 4743555"/>
              <a:gd name="connsiteY94" fmla="*/ 223283 h 1658679"/>
              <a:gd name="connsiteX95" fmla="*/ 232386 w 4743555"/>
              <a:gd name="connsiteY95" fmla="*/ 255181 h 1658679"/>
              <a:gd name="connsiteX96" fmla="*/ 179223 w 4743555"/>
              <a:gd name="connsiteY96" fmla="*/ 318976 h 1658679"/>
              <a:gd name="connsiteX97" fmla="*/ 147325 w 4743555"/>
              <a:gd name="connsiteY97" fmla="*/ 340241 h 1658679"/>
              <a:gd name="connsiteX98" fmla="*/ 104795 w 4743555"/>
              <a:gd name="connsiteY98" fmla="*/ 446567 h 1658679"/>
              <a:gd name="connsiteX99" fmla="*/ 83530 w 4743555"/>
              <a:gd name="connsiteY99" fmla="*/ 478465 h 1658679"/>
              <a:gd name="connsiteX100" fmla="*/ 72897 w 4743555"/>
              <a:gd name="connsiteY100" fmla="*/ 520995 h 1658679"/>
              <a:gd name="connsiteX101" fmla="*/ 51632 w 4743555"/>
              <a:gd name="connsiteY101" fmla="*/ 691116 h 1658679"/>
              <a:gd name="connsiteX102" fmla="*/ 41000 w 4743555"/>
              <a:gd name="connsiteY102" fmla="*/ 723013 h 1658679"/>
              <a:gd name="connsiteX103" fmla="*/ 19735 w 4743555"/>
              <a:gd name="connsiteY103" fmla="*/ 797441 h 1658679"/>
              <a:gd name="connsiteX104" fmla="*/ 19735 w 4743555"/>
              <a:gd name="connsiteY104" fmla="*/ 1148316 h 1658679"/>
              <a:gd name="connsiteX105" fmla="*/ 30367 w 4743555"/>
              <a:gd name="connsiteY105" fmla="*/ 1180213 h 1658679"/>
              <a:gd name="connsiteX106" fmla="*/ 83530 w 4743555"/>
              <a:gd name="connsiteY106" fmla="*/ 1222744 h 1658679"/>
              <a:gd name="connsiteX107" fmla="*/ 147325 w 4743555"/>
              <a:gd name="connsiteY107" fmla="*/ 1275906 h 1658679"/>
              <a:gd name="connsiteX108" fmla="*/ 211121 w 4743555"/>
              <a:gd name="connsiteY108" fmla="*/ 1297172 h 1658679"/>
              <a:gd name="connsiteX109" fmla="*/ 306814 w 4743555"/>
              <a:gd name="connsiteY109" fmla="*/ 1329069 h 1658679"/>
              <a:gd name="connsiteX110" fmla="*/ 338711 w 4743555"/>
              <a:gd name="connsiteY110" fmla="*/ 1339702 h 1658679"/>
              <a:gd name="connsiteX111" fmla="*/ 381242 w 4743555"/>
              <a:gd name="connsiteY111" fmla="*/ 1350334 h 1658679"/>
              <a:gd name="connsiteX112" fmla="*/ 445037 w 4743555"/>
              <a:gd name="connsiteY112" fmla="*/ 1382232 h 1658679"/>
              <a:gd name="connsiteX113" fmla="*/ 487567 w 4743555"/>
              <a:gd name="connsiteY113" fmla="*/ 1392865 h 1658679"/>
              <a:gd name="connsiteX114" fmla="*/ 551363 w 4743555"/>
              <a:gd name="connsiteY114" fmla="*/ 1435395 h 1658679"/>
              <a:gd name="connsiteX115" fmla="*/ 593893 w 4743555"/>
              <a:gd name="connsiteY115" fmla="*/ 1456660 h 1658679"/>
              <a:gd name="connsiteX116" fmla="*/ 625790 w 4743555"/>
              <a:gd name="connsiteY116" fmla="*/ 1467293 h 1658679"/>
              <a:gd name="connsiteX117" fmla="*/ 732116 w 4743555"/>
              <a:gd name="connsiteY117" fmla="*/ 1509823 h 1658679"/>
              <a:gd name="connsiteX118" fmla="*/ 1061725 w 4743555"/>
              <a:gd name="connsiteY118" fmla="*/ 1584251 h 1658679"/>
              <a:gd name="connsiteX119" fmla="*/ 1210581 w 4743555"/>
              <a:gd name="connsiteY119" fmla="*/ 1605516 h 1658679"/>
              <a:gd name="connsiteX120" fmla="*/ 1465763 w 4743555"/>
              <a:gd name="connsiteY120" fmla="*/ 1648046 h 1658679"/>
              <a:gd name="connsiteX121" fmla="*/ 1774107 w 4743555"/>
              <a:gd name="connsiteY121" fmla="*/ 1658679 h 1658679"/>
              <a:gd name="connsiteX122" fmla="*/ 2124981 w 4743555"/>
              <a:gd name="connsiteY122" fmla="*/ 1616148 h 1658679"/>
              <a:gd name="connsiteX123" fmla="*/ 2284470 w 4743555"/>
              <a:gd name="connsiteY123" fmla="*/ 1594883 h 1658679"/>
              <a:gd name="connsiteX124" fmla="*/ 2380163 w 4743555"/>
              <a:gd name="connsiteY124" fmla="*/ 1573618 h 1658679"/>
              <a:gd name="connsiteX125" fmla="*/ 2507753 w 4743555"/>
              <a:gd name="connsiteY125" fmla="*/ 1541720 h 1658679"/>
              <a:gd name="connsiteX126" fmla="*/ 2550284 w 4743555"/>
              <a:gd name="connsiteY126" fmla="*/ 1531088 h 1658679"/>
              <a:gd name="connsiteX127" fmla="*/ 2624711 w 4743555"/>
              <a:gd name="connsiteY127" fmla="*/ 1509823 h 1658679"/>
              <a:gd name="connsiteX128" fmla="*/ 2720404 w 4743555"/>
              <a:gd name="connsiteY128" fmla="*/ 1499190 h 1658679"/>
              <a:gd name="connsiteX129" fmla="*/ 2688507 w 4743555"/>
              <a:gd name="connsiteY129" fmla="*/ 1477925 h 1658679"/>
              <a:gd name="connsiteX130" fmla="*/ 2677874 w 4743555"/>
              <a:gd name="connsiteY130" fmla="*/ 1446027 h 1658679"/>
              <a:gd name="connsiteX131" fmla="*/ 2656609 w 4743555"/>
              <a:gd name="connsiteY131" fmla="*/ 1414130 h 1658679"/>
              <a:gd name="connsiteX132" fmla="*/ 2624711 w 4743555"/>
              <a:gd name="connsiteY132" fmla="*/ 1350334 h 1658679"/>
              <a:gd name="connsiteX133" fmla="*/ 2614079 w 4743555"/>
              <a:gd name="connsiteY133" fmla="*/ 1339702 h 165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743555" h="1658679">
                <a:moveTo>
                  <a:pt x="2614079" y="1339702"/>
                </a:moveTo>
                <a:cubicBezTo>
                  <a:pt x="2617623" y="1334386"/>
                  <a:pt x="2633854" y="1322478"/>
                  <a:pt x="2645977" y="1318437"/>
                </a:cubicBezTo>
                <a:cubicBezTo>
                  <a:pt x="2703649" y="1299213"/>
                  <a:pt x="2766887" y="1294020"/>
                  <a:pt x="2826730" y="1286539"/>
                </a:cubicBezTo>
                <a:cubicBezTo>
                  <a:pt x="2858628" y="1275906"/>
                  <a:pt x="2891470" y="1267773"/>
                  <a:pt x="2922423" y="1254641"/>
                </a:cubicBezTo>
                <a:cubicBezTo>
                  <a:pt x="3008561" y="1218098"/>
                  <a:pt x="3177604" y="1137683"/>
                  <a:pt x="3177604" y="1137683"/>
                </a:cubicBezTo>
                <a:cubicBezTo>
                  <a:pt x="3191781" y="1123506"/>
                  <a:pt x="3205047" y="1108355"/>
                  <a:pt x="3220135" y="1095153"/>
                </a:cubicBezTo>
                <a:cubicBezTo>
                  <a:pt x="3233471" y="1083484"/>
                  <a:pt x="3248245" y="1073555"/>
                  <a:pt x="3262665" y="1063255"/>
                </a:cubicBezTo>
                <a:cubicBezTo>
                  <a:pt x="3273064" y="1055827"/>
                  <a:pt x="3285143" y="1050625"/>
                  <a:pt x="3294563" y="1041990"/>
                </a:cubicBezTo>
                <a:cubicBezTo>
                  <a:pt x="3327816" y="1011508"/>
                  <a:pt x="3358358" y="978195"/>
                  <a:pt x="3390256" y="946297"/>
                </a:cubicBezTo>
                <a:cubicBezTo>
                  <a:pt x="3422932" y="913621"/>
                  <a:pt x="3439695" y="868210"/>
                  <a:pt x="3464684" y="829339"/>
                </a:cubicBezTo>
                <a:cubicBezTo>
                  <a:pt x="3471594" y="818590"/>
                  <a:pt x="3478861" y="808074"/>
                  <a:pt x="3485949" y="797441"/>
                </a:cubicBezTo>
                <a:cubicBezTo>
                  <a:pt x="3494741" y="784253"/>
                  <a:pt x="3514665" y="783947"/>
                  <a:pt x="3528479" y="776176"/>
                </a:cubicBezTo>
                <a:cubicBezTo>
                  <a:pt x="3571393" y="752037"/>
                  <a:pt x="3610354" y="720034"/>
                  <a:pt x="3656070" y="701748"/>
                </a:cubicBezTo>
                <a:cubicBezTo>
                  <a:pt x="3676185" y="693702"/>
                  <a:pt x="3754550" y="659941"/>
                  <a:pt x="3794293" y="648586"/>
                </a:cubicBezTo>
                <a:cubicBezTo>
                  <a:pt x="3808344" y="644572"/>
                  <a:pt x="3822646" y="641497"/>
                  <a:pt x="3836823" y="637953"/>
                </a:cubicBezTo>
                <a:cubicBezTo>
                  <a:pt x="3884820" y="605955"/>
                  <a:pt x="3899202" y="602391"/>
                  <a:pt x="3932516" y="563525"/>
                </a:cubicBezTo>
                <a:cubicBezTo>
                  <a:pt x="3944049" y="550070"/>
                  <a:pt x="3955022" y="536022"/>
                  <a:pt x="3964414" y="520995"/>
                </a:cubicBezTo>
                <a:cubicBezTo>
                  <a:pt x="3972815" y="507554"/>
                  <a:pt x="3975532" y="490641"/>
                  <a:pt x="3985679" y="478465"/>
                </a:cubicBezTo>
                <a:cubicBezTo>
                  <a:pt x="4001533" y="459440"/>
                  <a:pt x="4027704" y="453824"/>
                  <a:pt x="4049474" y="446567"/>
                </a:cubicBezTo>
                <a:cubicBezTo>
                  <a:pt x="4059109" y="439340"/>
                  <a:pt x="4108352" y="401179"/>
                  <a:pt x="4123902" y="393404"/>
                </a:cubicBezTo>
                <a:cubicBezTo>
                  <a:pt x="4133927" y="388392"/>
                  <a:pt x="4145167" y="386316"/>
                  <a:pt x="4155800" y="382772"/>
                </a:cubicBezTo>
                <a:cubicBezTo>
                  <a:pt x="4212433" y="387491"/>
                  <a:pt x="4271270" y="406194"/>
                  <a:pt x="4325921" y="382772"/>
                </a:cubicBezTo>
                <a:cubicBezTo>
                  <a:pt x="4337666" y="377738"/>
                  <a:pt x="4346073" y="366540"/>
                  <a:pt x="4357818" y="361506"/>
                </a:cubicBezTo>
                <a:cubicBezTo>
                  <a:pt x="4371250" y="355750"/>
                  <a:pt x="4386352" y="355073"/>
                  <a:pt x="4400349" y="350874"/>
                </a:cubicBezTo>
                <a:cubicBezTo>
                  <a:pt x="4421819" y="344433"/>
                  <a:pt x="4464144" y="329609"/>
                  <a:pt x="4464144" y="329609"/>
                </a:cubicBezTo>
                <a:cubicBezTo>
                  <a:pt x="4485409" y="315432"/>
                  <a:pt x="4509868" y="305151"/>
                  <a:pt x="4527939" y="287079"/>
                </a:cubicBezTo>
                <a:cubicBezTo>
                  <a:pt x="4535027" y="279990"/>
                  <a:pt x="4541184" y="271828"/>
                  <a:pt x="4549204" y="265813"/>
                </a:cubicBezTo>
                <a:cubicBezTo>
                  <a:pt x="4569650" y="250478"/>
                  <a:pt x="4591735" y="237460"/>
                  <a:pt x="4613000" y="223283"/>
                </a:cubicBezTo>
                <a:cubicBezTo>
                  <a:pt x="4716445" y="154321"/>
                  <a:pt x="4631230" y="194421"/>
                  <a:pt x="4687428" y="138223"/>
                </a:cubicBezTo>
                <a:cubicBezTo>
                  <a:pt x="4696464" y="129187"/>
                  <a:pt x="4708693" y="124046"/>
                  <a:pt x="4719325" y="116958"/>
                </a:cubicBezTo>
                <a:cubicBezTo>
                  <a:pt x="4726236" y="96227"/>
                  <a:pt x="4743555" y="63298"/>
                  <a:pt x="4719325" y="42530"/>
                </a:cubicBezTo>
                <a:cubicBezTo>
                  <a:pt x="4702306" y="27942"/>
                  <a:pt x="4655530" y="21265"/>
                  <a:pt x="4655530" y="21265"/>
                </a:cubicBezTo>
                <a:cubicBezTo>
                  <a:pt x="4637809" y="24809"/>
                  <a:pt x="4615146" y="19118"/>
                  <a:pt x="4602367" y="31897"/>
                </a:cubicBezTo>
                <a:cubicBezTo>
                  <a:pt x="4586517" y="47747"/>
                  <a:pt x="4588190" y="74428"/>
                  <a:pt x="4581102" y="95693"/>
                </a:cubicBezTo>
                <a:cubicBezTo>
                  <a:pt x="4570157" y="128528"/>
                  <a:pt x="4523142" y="178789"/>
                  <a:pt x="4496042" y="202018"/>
                </a:cubicBezTo>
                <a:cubicBezTo>
                  <a:pt x="4486340" y="210334"/>
                  <a:pt x="4475890" y="218249"/>
                  <a:pt x="4464144" y="223283"/>
                </a:cubicBezTo>
                <a:cubicBezTo>
                  <a:pt x="4450713" y="229039"/>
                  <a:pt x="4435791" y="230372"/>
                  <a:pt x="4421614" y="233916"/>
                </a:cubicBezTo>
                <a:cubicBezTo>
                  <a:pt x="4310459" y="317281"/>
                  <a:pt x="4444974" y="220358"/>
                  <a:pt x="4336553" y="287079"/>
                </a:cubicBezTo>
                <a:cubicBezTo>
                  <a:pt x="4303904" y="307171"/>
                  <a:pt x="4274614" y="332699"/>
                  <a:pt x="4240860" y="350874"/>
                </a:cubicBezTo>
                <a:cubicBezTo>
                  <a:pt x="4227994" y="357802"/>
                  <a:pt x="4212297" y="357209"/>
                  <a:pt x="4198330" y="361506"/>
                </a:cubicBezTo>
                <a:cubicBezTo>
                  <a:pt x="4166194" y="371394"/>
                  <a:pt x="4135256" y="385249"/>
                  <a:pt x="4102637" y="393404"/>
                </a:cubicBezTo>
                <a:cubicBezTo>
                  <a:pt x="4088460" y="396948"/>
                  <a:pt x="4074158" y="400023"/>
                  <a:pt x="4060107" y="404037"/>
                </a:cubicBezTo>
                <a:cubicBezTo>
                  <a:pt x="3953332" y="434544"/>
                  <a:pt x="4118634" y="392062"/>
                  <a:pt x="3985679" y="425302"/>
                </a:cubicBezTo>
                <a:cubicBezTo>
                  <a:pt x="3960870" y="421758"/>
                  <a:pt x="3935255" y="421870"/>
                  <a:pt x="3911251" y="414669"/>
                </a:cubicBezTo>
                <a:cubicBezTo>
                  <a:pt x="3899011" y="410997"/>
                  <a:pt x="3889170" y="401585"/>
                  <a:pt x="3879353" y="393404"/>
                </a:cubicBezTo>
                <a:cubicBezTo>
                  <a:pt x="3836069" y="357334"/>
                  <a:pt x="3844435" y="350391"/>
                  <a:pt x="3804925" y="297711"/>
                </a:cubicBezTo>
                <a:cubicBezTo>
                  <a:pt x="3794293" y="283534"/>
                  <a:pt x="3786641" y="266526"/>
                  <a:pt x="3773028" y="255181"/>
                </a:cubicBezTo>
                <a:cubicBezTo>
                  <a:pt x="3764418" y="248006"/>
                  <a:pt x="3751155" y="249560"/>
                  <a:pt x="3741130" y="244548"/>
                </a:cubicBezTo>
                <a:cubicBezTo>
                  <a:pt x="3729700" y="238833"/>
                  <a:pt x="3721241" y="227650"/>
                  <a:pt x="3709232" y="223283"/>
                </a:cubicBezTo>
                <a:cubicBezTo>
                  <a:pt x="3681766" y="213295"/>
                  <a:pt x="3651898" y="211260"/>
                  <a:pt x="3624172" y="202018"/>
                </a:cubicBezTo>
                <a:lnTo>
                  <a:pt x="3592274" y="191386"/>
                </a:lnTo>
                <a:cubicBezTo>
                  <a:pt x="3475176" y="198704"/>
                  <a:pt x="3450697" y="182430"/>
                  <a:pt x="3368990" y="223283"/>
                </a:cubicBezTo>
                <a:cubicBezTo>
                  <a:pt x="3357561" y="228998"/>
                  <a:pt x="3348770" y="239358"/>
                  <a:pt x="3337093" y="244548"/>
                </a:cubicBezTo>
                <a:cubicBezTo>
                  <a:pt x="3316609" y="253652"/>
                  <a:pt x="3273297" y="265813"/>
                  <a:pt x="3273297" y="265813"/>
                </a:cubicBezTo>
                <a:cubicBezTo>
                  <a:pt x="3248488" y="262269"/>
                  <a:pt x="3223289" y="260816"/>
                  <a:pt x="3198870" y="255181"/>
                </a:cubicBezTo>
                <a:cubicBezTo>
                  <a:pt x="3177028" y="250141"/>
                  <a:pt x="3135074" y="233916"/>
                  <a:pt x="3135074" y="233916"/>
                </a:cubicBezTo>
                <a:cubicBezTo>
                  <a:pt x="3124442" y="226828"/>
                  <a:pt x="3113155" y="220634"/>
                  <a:pt x="3103177" y="212651"/>
                </a:cubicBezTo>
                <a:cubicBezTo>
                  <a:pt x="3079466" y="193682"/>
                  <a:pt x="3079070" y="185282"/>
                  <a:pt x="3060646" y="159488"/>
                </a:cubicBezTo>
                <a:cubicBezTo>
                  <a:pt x="3050346" y="145068"/>
                  <a:pt x="3039049" y="131378"/>
                  <a:pt x="3028749" y="116958"/>
                </a:cubicBezTo>
                <a:cubicBezTo>
                  <a:pt x="3021322" y="106559"/>
                  <a:pt x="3018320" y="91833"/>
                  <a:pt x="3007484" y="85060"/>
                </a:cubicBezTo>
                <a:cubicBezTo>
                  <a:pt x="2986211" y="71764"/>
                  <a:pt x="2928676" y="61024"/>
                  <a:pt x="2901158" y="53162"/>
                </a:cubicBezTo>
                <a:cubicBezTo>
                  <a:pt x="2874694" y="45601"/>
                  <a:pt x="2854972" y="35220"/>
                  <a:pt x="2826730" y="31897"/>
                </a:cubicBezTo>
                <a:cubicBezTo>
                  <a:pt x="2780836" y="26498"/>
                  <a:pt x="2734581" y="24809"/>
                  <a:pt x="2688507" y="21265"/>
                </a:cubicBezTo>
                <a:cubicBezTo>
                  <a:pt x="2599902" y="24809"/>
                  <a:pt x="2511143" y="25579"/>
                  <a:pt x="2422693" y="31897"/>
                </a:cubicBezTo>
                <a:cubicBezTo>
                  <a:pt x="2411514" y="32696"/>
                  <a:pt x="2400299" y="36590"/>
                  <a:pt x="2390795" y="42530"/>
                </a:cubicBezTo>
                <a:cubicBezTo>
                  <a:pt x="2350289" y="67846"/>
                  <a:pt x="2321431" y="98729"/>
                  <a:pt x="2295102" y="138223"/>
                </a:cubicBezTo>
                <a:cubicBezTo>
                  <a:pt x="2272175" y="172613"/>
                  <a:pt x="2231307" y="244548"/>
                  <a:pt x="2231307" y="244548"/>
                </a:cubicBezTo>
                <a:cubicBezTo>
                  <a:pt x="2224153" y="273162"/>
                  <a:pt x="2219266" y="305781"/>
                  <a:pt x="2199409" y="329609"/>
                </a:cubicBezTo>
                <a:cubicBezTo>
                  <a:pt x="2191228" y="339426"/>
                  <a:pt x="2178144" y="343786"/>
                  <a:pt x="2167511" y="350874"/>
                </a:cubicBezTo>
                <a:cubicBezTo>
                  <a:pt x="2128625" y="409203"/>
                  <a:pt x="2160972" y="367228"/>
                  <a:pt x="2082451" y="435934"/>
                </a:cubicBezTo>
                <a:cubicBezTo>
                  <a:pt x="2032891" y="479299"/>
                  <a:pt x="2089832" y="449731"/>
                  <a:pt x="1986758" y="510362"/>
                </a:cubicBezTo>
                <a:cubicBezTo>
                  <a:pt x="1952603" y="530453"/>
                  <a:pt x="1919288" y="555753"/>
                  <a:pt x="1880432" y="563525"/>
                </a:cubicBezTo>
                <a:cubicBezTo>
                  <a:pt x="1798611" y="579890"/>
                  <a:pt x="1844802" y="569775"/>
                  <a:pt x="1742209" y="595423"/>
                </a:cubicBezTo>
                <a:cubicBezTo>
                  <a:pt x="1717400" y="588335"/>
                  <a:pt x="1690068" y="587159"/>
                  <a:pt x="1667781" y="574158"/>
                </a:cubicBezTo>
                <a:cubicBezTo>
                  <a:pt x="1628926" y="551492"/>
                  <a:pt x="1595499" y="492317"/>
                  <a:pt x="1572088" y="457200"/>
                </a:cubicBezTo>
                <a:cubicBezTo>
                  <a:pt x="1568544" y="439479"/>
                  <a:pt x="1565839" y="421569"/>
                  <a:pt x="1561456" y="404037"/>
                </a:cubicBezTo>
                <a:cubicBezTo>
                  <a:pt x="1558738" y="393164"/>
                  <a:pt x="1553541" y="383012"/>
                  <a:pt x="1550823" y="372139"/>
                </a:cubicBezTo>
                <a:cubicBezTo>
                  <a:pt x="1546440" y="354607"/>
                  <a:pt x="1544573" y="336508"/>
                  <a:pt x="1540190" y="318976"/>
                </a:cubicBezTo>
                <a:cubicBezTo>
                  <a:pt x="1537472" y="308103"/>
                  <a:pt x="1532637" y="297855"/>
                  <a:pt x="1529558" y="287079"/>
                </a:cubicBezTo>
                <a:cubicBezTo>
                  <a:pt x="1525543" y="273028"/>
                  <a:pt x="1522940" y="258599"/>
                  <a:pt x="1518925" y="244548"/>
                </a:cubicBezTo>
                <a:cubicBezTo>
                  <a:pt x="1513758" y="226465"/>
                  <a:pt x="1503671" y="192403"/>
                  <a:pt x="1487028" y="180753"/>
                </a:cubicBezTo>
                <a:cubicBezTo>
                  <a:pt x="1482383" y="177502"/>
                  <a:pt x="1400065" y="132589"/>
                  <a:pt x="1370070" y="127590"/>
                </a:cubicBezTo>
                <a:cubicBezTo>
                  <a:pt x="1338413" y="122314"/>
                  <a:pt x="1306275" y="120502"/>
                  <a:pt x="1274377" y="116958"/>
                </a:cubicBezTo>
                <a:cubicBezTo>
                  <a:pt x="1243971" y="106822"/>
                  <a:pt x="1233332" y="102370"/>
                  <a:pt x="1199949" y="95693"/>
                </a:cubicBezTo>
                <a:cubicBezTo>
                  <a:pt x="1178809" y="91465"/>
                  <a:pt x="1157418" y="88604"/>
                  <a:pt x="1136153" y="85060"/>
                </a:cubicBezTo>
                <a:cubicBezTo>
                  <a:pt x="1039390" y="52803"/>
                  <a:pt x="1192197" y="102277"/>
                  <a:pt x="1051093" y="63795"/>
                </a:cubicBezTo>
                <a:cubicBezTo>
                  <a:pt x="1029467" y="57897"/>
                  <a:pt x="1008562" y="49619"/>
                  <a:pt x="987297" y="42530"/>
                </a:cubicBezTo>
                <a:lnTo>
                  <a:pt x="923502" y="21265"/>
                </a:lnTo>
                <a:cubicBezTo>
                  <a:pt x="916189" y="18827"/>
                  <a:pt x="743748" y="111"/>
                  <a:pt x="742749" y="0"/>
                </a:cubicBezTo>
                <a:cubicBezTo>
                  <a:pt x="678954" y="3544"/>
                  <a:pt x="615036" y="5326"/>
                  <a:pt x="551363" y="10632"/>
                </a:cubicBezTo>
                <a:cubicBezTo>
                  <a:pt x="529879" y="12422"/>
                  <a:pt x="508778" y="17409"/>
                  <a:pt x="487567" y="21265"/>
                </a:cubicBezTo>
                <a:cubicBezTo>
                  <a:pt x="438060" y="30266"/>
                  <a:pt x="437393" y="31150"/>
                  <a:pt x="391874" y="42530"/>
                </a:cubicBezTo>
                <a:cubicBezTo>
                  <a:pt x="373317" y="98202"/>
                  <a:pt x="389167" y="66502"/>
                  <a:pt x="328079" y="127590"/>
                </a:cubicBezTo>
                <a:lnTo>
                  <a:pt x="264284" y="191386"/>
                </a:lnTo>
                <a:lnTo>
                  <a:pt x="243018" y="223283"/>
                </a:lnTo>
                <a:cubicBezTo>
                  <a:pt x="239474" y="233916"/>
                  <a:pt x="237398" y="245156"/>
                  <a:pt x="232386" y="255181"/>
                </a:cubicBezTo>
                <a:cubicBezTo>
                  <a:pt x="220438" y="279079"/>
                  <a:pt x="199380" y="302179"/>
                  <a:pt x="179223" y="318976"/>
                </a:cubicBezTo>
                <a:cubicBezTo>
                  <a:pt x="169406" y="327157"/>
                  <a:pt x="157958" y="333153"/>
                  <a:pt x="147325" y="340241"/>
                </a:cubicBezTo>
                <a:cubicBezTo>
                  <a:pt x="116036" y="402821"/>
                  <a:pt x="131072" y="367735"/>
                  <a:pt x="104795" y="446567"/>
                </a:cubicBezTo>
                <a:cubicBezTo>
                  <a:pt x="100754" y="458690"/>
                  <a:pt x="90618" y="467832"/>
                  <a:pt x="83530" y="478465"/>
                </a:cubicBezTo>
                <a:cubicBezTo>
                  <a:pt x="79986" y="492642"/>
                  <a:pt x="75119" y="506552"/>
                  <a:pt x="72897" y="520995"/>
                </a:cubicBezTo>
                <a:cubicBezTo>
                  <a:pt x="63064" y="584913"/>
                  <a:pt x="64019" y="629179"/>
                  <a:pt x="51632" y="691116"/>
                </a:cubicBezTo>
                <a:cubicBezTo>
                  <a:pt x="49434" y="702106"/>
                  <a:pt x="44079" y="712237"/>
                  <a:pt x="41000" y="723013"/>
                </a:cubicBezTo>
                <a:cubicBezTo>
                  <a:pt x="14299" y="816468"/>
                  <a:pt x="45227" y="720964"/>
                  <a:pt x="19735" y="797441"/>
                </a:cubicBezTo>
                <a:cubicBezTo>
                  <a:pt x="0" y="955317"/>
                  <a:pt x="2073" y="901045"/>
                  <a:pt x="19735" y="1148316"/>
                </a:cubicBezTo>
                <a:cubicBezTo>
                  <a:pt x="20533" y="1159495"/>
                  <a:pt x="24601" y="1170603"/>
                  <a:pt x="30367" y="1180213"/>
                </a:cubicBezTo>
                <a:cubicBezTo>
                  <a:pt x="42742" y="1200838"/>
                  <a:pt x="66142" y="1208254"/>
                  <a:pt x="83530" y="1222744"/>
                </a:cubicBezTo>
                <a:cubicBezTo>
                  <a:pt x="112144" y="1246589"/>
                  <a:pt x="113386" y="1260822"/>
                  <a:pt x="147325" y="1275906"/>
                </a:cubicBezTo>
                <a:cubicBezTo>
                  <a:pt x="167809" y="1285010"/>
                  <a:pt x="189856" y="1290083"/>
                  <a:pt x="211121" y="1297172"/>
                </a:cubicBezTo>
                <a:lnTo>
                  <a:pt x="306814" y="1329069"/>
                </a:lnTo>
                <a:cubicBezTo>
                  <a:pt x="317446" y="1332613"/>
                  <a:pt x="327838" y="1336984"/>
                  <a:pt x="338711" y="1339702"/>
                </a:cubicBezTo>
                <a:cubicBezTo>
                  <a:pt x="352888" y="1343246"/>
                  <a:pt x="367191" y="1346319"/>
                  <a:pt x="381242" y="1350334"/>
                </a:cubicBezTo>
                <a:cubicBezTo>
                  <a:pt x="470834" y="1375931"/>
                  <a:pt x="351853" y="1342296"/>
                  <a:pt x="445037" y="1382232"/>
                </a:cubicBezTo>
                <a:cubicBezTo>
                  <a:pt x="458468" y="1387988"/>
                  <a:pt x="473390" y="1389321"/>
                  <a:pt x="487567" y="1392865"/>
                </a:cubicBezTo>
                <a:cubicBezTo>
                  <a:pt x="508832" y="1407042"/>
                  <a:pt x="528504" y="1423965"/>
                  <a:pt x="551363" y="1435395"/>
                </a:cubicBezTo>
                <a:cubicBezTo>
                  <a:pt x="565540" y="1442483"/>
                  <a:pt x="579325" y="1450416"/>
                  <a:pt x="593893" y="1456660"/>
                </a:cubicBezTo>
                <a:cubicBezTo>
                  <a:pt x="604194" y="1461075"/>
                  <a:pt x="615330" y="1463270"/>
                  <a:pt x="625790" y="1467293"/>
                </a:cubicBezTo>
                <a:cubicBezTo>
                  <a:pt x="661418" y="1480996"/>
                  <a:pt x="696674" y="1495646"/>
                  <a:pt x="732116" y="1509823"/>
                </a:cubicBezTo>
                <a:cubicBezTo>
                  <a:pt x="836696" y="1551655"/>
                  <a:pt x="951855" y="1559442"/>
                  <a:pt x="1061725" y="1584251"/>
                </a:cubicBezTo>
                <a:cubicBezTo>
                  <a:pt x="1110616" y="1595291"/>
                  <a:pt x="1161141" y="1597276"/>
                  <a:pt x="1210581" y="1605516"/>
                </a:cubicBezTo>
                <a:cubicBezTo>
                  <a:pt x="1319112" y="1623604"/>
                  <a:pt x="1346227" y="1639706"/>
                  <a:pt x="1465763" y="1648046"/>
                </a:cubicBezTo>
                <a:cubicBezTo>
                  <a:pt x="1568356" y="1655204"/>
                  <a:pt x="1671326" y="1655135"/>
                  <a:pt x="1774107" y="1658679"/>
                </a:cubicBezTo>
                <a:cubicBezTo>
                  <a:pt x="2162517" y="1621686"/>
                  <a:pt x="1853167" y="1656416"/>
                  <a:pt x="2124981" y="1616148"/>
                </a:cubicBezTo>
                <a:cubicBezTo>
                  <a:pt x="2178035" y="1608288"/>
                  <a:pt x="2231566" y="1603700"/>
                  <a:pt x="2284470" y="1594883"/>
                </a:cubicBezTo>
                <a:cubicBezTo>
                  <a:pt x="2316701" y="1589511"/>
                  <a:pt x="2348376" y="1581186"/>
                  <a:pt x="2380163" y="1573618"/>
                </a:cubicBezTo>
                <a:cubicBezTo>
                  <a:pt x="2422810" y="1563464"/>
                  <a:pt x="2465223" y="1552352"/>
                  <a:pt x="2507753" y="1541720"/>
                </a:cubicBezTo>
                <a:cubicBezTo>
                  <a:pt x="2521930" y="1538176"/>
                  <a:pt x="2536233" y="1535103"/>
                  <a:pt x="2550284" y="1531088"/>
                </a:cubicBezTo>
                <a:cubicBezTo>
                  <a:pt x="2575093" y="1524000"/>
                  <a:pt x="2599351" y="1514578"/>
                  <a:pt x="2624711" y="1509823"/>
                </a:cubicBezTo>
                <a:cubicBezTo>
                  <a:pt x="2656255" y="1503908"/>
                  <a:pt x="2688506" y="1502734"/>
                  <a:pt x="2720404" y="1499190"/>
                </a:cubicBezTo>
                <a:cubicBezTo>
                  <a:pt x="2709772" y="1492102"/>
                  <a:pt x="2696490" y="1487903"/>
                  <a:pt x="2688507" y="1477925"/>
                </a:cubicBezTo>
                <a:cubicBezTo>
                  <a:pt x="2681506" y="1469173"/>
                  <a:pt x="2682886" y="1456052"/>
                  <a:pt x="2677874" y="1446027"/>
                </a:cubicBezTo>
                <a:cubicBezTo>
                  <a:pt x="2672159" y="1434598"/>
                  <a:pt x="2663697" y="1424762"/>
                  <a:pt x="2656609" y="1414130"/>
                </a:cubicBezTo>
                <a:cubicBezTo>
                  <a:pt x="2648151" y="1380297"/>
                  <a:pt x="2653150" y="1369294"/>
                  <a:pt x="2624711" y="1350334"/>
                </a:cubicBezTo>
                <a:cubicBezTo>
                  <a:pt x="2621762" y="1348368"/>
                  <a:pt x="2610535" y="1345018"/>
                  <a:pt x="2614079" y="1339702"/>
                </a:cubicBezTo>
                <a:close/>
              </a:path>
            </a:pathLst>
          </a:custGeom>
          <a:solidFill>
            <a:schemeClr val="tx1">
              <a:lumMod val="65000"/>
            </a:schemeClr>
          </a:solidFill>
          <a:ln w="12700" cap="flat" cmpd="sng" algn="ctr">
            <a:noFill/>
            <a:prstDash val="solid"/>
            <a:round/>
            <a:headEnd type="none" w="med" len="med"/>
            <a:tailEnd type="none" w="med" len="med"/>
          </a:ln>
          <a:effectLst/>
        </p:spPr>
        <p:txBody>
          <a:bodyPr vert="horz" wrap="square" lIns="91440" tIns="45720" rIns="91440" bIns="45720" rtlCol="0" anchor="ctr" compatLnSpc="1"/>
          <a:lstStyle/>
          <a:p>
            <a:pPr fontAlgn="base">
              <a:spcBef>
                <a:spcPct val="0"/>
              </a:spcBef>
              <a:spcAft>
                <a:spcPct val="0"/>
              </a:spcAft>
            </a:pPr>
            <a:endParaRPr lang="en-US" sz="3600" b="1">
              <a:solidFill>
                <a:srgbClr val="FFFFFF">
                  <a:alpha val="100000"/>
                </a:srgbClr>
              </a:solidFill>
              <a:effectLst>
                <a:outerShdw blurRad="38100" dist="38100" dir="2700000" algn="tl">
                  <a:srgbClr val="000000">
                    <a:alpha val="43137"/>
                  </a:srgbClr>
                </a:outerShdw>
              </a:effectLst>
              <a:cs typeface="Arial"/>
            </a:endParaRPr>
          </a:p>
        </p:txBody>
      </p:sp>
      <p:pic>
        <p:nvPicPr>
          <p:cNvPr id="197652" name="Picture 20" descr="C:\Users\drasmus\AppData\Local\Microsoft\Windows\Temporary Internet Files\Content.IE5\PDV00Y07\MPj03143440000[1].jpg"/>
          <p:cNvPicPr>
            <a:picLocks noChangeAspect="1" noChangeArrowheads="1"/>
          </p:cNvPicPr>
          <p:nvPr/>
        </p:nvPicPr>
        <p:blipFill>
          <a:blip r:embed="rId5" cstate="print">
            <a:clrChange>
              <a:clrFrom>
                <a:srgbClr val="FEFEFE"/>
              </a:clrFrom>
              <a:clrTo>
                <a:srgbClr val="FEFEFE">
                  <a:alpha val="0"/>
                </a:srgbClr>
              </a:clrTo>
            </a:clrChange>
            <a:lum bright="-20000" contrast="-30000"/>
          </a:blip>
          <a:srcRect/>
          <a:stretch>
            <a:fillRect/>
          </a:stretch>
        </p:blipFill>
        <p:spPr bwMode="auto">
          <a:xfrm>
            <a:off x="1382232" y="1565303"/>
            <a:ext cx="3641155" cy="6701512"/>
          </a:xfrm>
          <a:prstGeom prst="rect">
            <a:avLst/>
          </a:prstGeom>
          <a:noFill/>
          <a:effectLst>
            <a:softEdge rad="31750"/>
          </a:effectLst>
        </p:spPr>
      </p:pic>
      <p:pic>
        <p:nvPicPr>
          <p:cNvPr id="197650" name="Picture 18" descr="C:\Users\drasmus\AppData\Local\Microsoft\Windows\Temporary Internet Files\Content.IE5\OYFNLTW3\MPj03143710000[1].jpg"/>
          <p:cNvPicPr>
            <a:picLocks noChangeAspect="1" noChangeArrowheads="1"/>
          </p:cNvPicPr>
          <p:nvPr/>
        </p:nvPicPr>
        <p:blipFill>
          <a:blip r:embed="rId6" cstate="print">
            <a:clrChange>
              <a:clrFrom>
                <a:srgbClr val="FFFFFF"/>
              </a:clrFrom>
              <a:clrTo>
                <a:srgbClr val="FFFFFF">
                  <a:alpha val="0"/>
                </a:srgbClr>
              </a:clrTo>
            </a:clrChange>
            <a:lum bright="-20000" contrast="-30000"/>
          </a:blip>
          <a:srcRect/>
          <a:stretch>
            <a:fillRect/>
          </a:stretch>
        </p:blipFill>
        <p:spPr bwMode="auto">
          <a:xfrm>
            <a:off x="-404038" y="1860771"/>
            <a:ext cx="3200400" cy="6576164"/>
          </a:xfrm>
          <a:prstGeom prst="rect">
            <a:avLst/>
          </a:prstGeom>
          <a:noFill/>
          <a:effectLst>
            <a:softEdge rad="31750"/>
          </a:effectLst>
        </p:spPr>
      </p:pic>
      <p:pic>
        <p:nvPicPr>
          <p:cNvPr id="197645" name="Picture 13" descr="C:\Users\drasmus\AppData\Local\Microsoft\Windows\Temporary Internet Files\Content.IE5\D1Z7AAS1\MPj04385090000[1].jpg"/>
          <p:cNvPicPr>
            <a:picLocks noChangeAspect="1" noChangeArrowheads="1"/>
          </p:cNvPicPr>
          <p:nvPr/>
        </p:nvPicPr>
        <p:blipFill>
          <a:blip r:embed="rId7" cstate="print">
            <a:clrChange>
              <a:clrFrom>
                <a:srgbClr val="FFFFFF"/>
              </a:clrFrom>
              <a:clrTo>
                <a:srgbClr val="FFFFFF">
                  <a:alpha val="0"/>
                </a:srgbClr>
              </a:clrTo>
            </a:clrChange>
            <a:lum bright="-20000" contrast="-30000"/>
          </a:blip>
          <a:srcRect/>
          <a:stretch>
            <a:fillRect/>
          </a:stretch>
        </p:blipFill>
        <p:spPr bwMode="auto">
          <a:xfrm>
            <a:off x="1893091" y="2583711"/>
            <a:ext cx="2676133" cy="4008474"/>
          </a:xfrm>
          <a:prstGeom prst="rect">
            <a:avLst/>
          </a:prstGeom>
          <a:noFill/>
        </p:spPr>
      </p:pic>
      <p:sp>
        <p:nvSpPr>
          <p:cNvPr id="22" name="Freeform 21"/>
          <p:cNvSpPr/>
          <p:nvPr/>
        </p:nvSpPr>
        <p:spPr bwMode="auto">
          <a:xfrm>
            <a:off x="4029735" y="4114800"/>
            <a:ext cx="540063" cy="768713"/>
          </a:xfrm>
          <a:custGeom>
            <a:avLst/>
            <a:gdLst>
              <a:gd name="connsiteX0" fmla="*/ 116958 w 540063"/>
              <a:gd name="connsiteY0" fmla="*/ 765544 h 768713"/>
              <a:gd name="connsiteX1" fmla="*/ 223283 w 540063"/>
              <a:gd name="connsiteY1" fmla="*/ 744279 h 768713"/>
              <a:gd name="connsiteX2" fmla="*/ 297711 w 540063"/>
              <a:gd name="connsiteY2" fmla="*/ 712381 h 768713"/>
              <a:gd name="connsiteX3" fmla="*/ 372139 w 540063"/>
              <a:gd name="connsiteY3" fmla="*/ 701749 h 768713"/>
              <a:gd name="connsiteX4" fmla="*/ 414669 w 540063"/>
              <a:gd name="connsiteY4" fmla="*/ 691116 h 768713"/>
              <a:gd name="connsiteX5" fmla="*/ 435935 w 540063"/>
              <a:gd name="connsiteY5" fmla="*/ 669851 h 768713"/>
              <a:gd name="connsiteX6" fmla="*/ 499730 w 540063"/>
              <a:gd name="connsiteY6" fmla="*/ 648586 h 768713"/>
              <a:gd name="connsiteX7" fmla="*/ 531628 w 540063"/>
              <a:gd name="connsiteY7" fmla="*/ 584791 h 768713"/>
              <a:gd name="connsiteX8" fmla="*/ 510362 w 540063"/>
              <a:gd name="connsiteY8" fmla="*/ 489098 h 768713"/>
              <a:gd name="connsiteX9" fmla="*/ 531628 w 540063"/>
              <a:gd name="connsiteY9" fmla="*/ 425302 h 768713"/>
              <a:gd name="connsiteX10" fmla="*/ 489097 w 540063"/>
              <a:gd name="connsiteY10" fmla="*/ 329609 h 768713"/>
              <a:gd name="connsiteX11" fmla="*/ 457200 w 540063"/>
              <a:gd name="connsiteY11" fmla="*/ 265814 h 768713"/>
              <a:gd name="connsiteX12" fmla="*/ 425302 w 540063"/>
              <a:gd name="connsiteY12" fmla="*/ 244549 h 768713"/>
              <a:gd name="connsiteX13" fmla="*/ 414669 w 540063"/>
              <a:gd name="connsiteY13" fmla="*/ 106326 h 768713"/>
              <a:gd name="connsiteX14" fmla="*/ 382772 w 540063"/>
              <a:gd name="connsiteY14" fmla="*/ 42530 h 768713"/>
              <a:gd name="connsiteX15" fmla="*/ 318976 w 540063"/>
              <a:gd name="connsiteY15" fmla="*/ 21265 h 768713"/>
              <a:gd name="connsiteX16" fmla="*/ 212651 w 540063"/>
              <a:gd name="connsiteY16" fmla="*/ 0 h 768713"/>
              <a:gd name="connsiteX17" fmla="*/ 116958 w 540063"/>
              <a:gd name="connsiteY17" fmla="*/ 10633 h 768713"/>
              <a:gd name="connsiteX18" fmla="*/ 85060 w 540063"/>
              <a:gd name="connsiteY18" fmla="*/ 31898 h 768713"/>
              <a:gd name="connsiteX19" fmla="*/ 53162 w 540063"/>
              <a:gd name="connsiteY19" fmla="*/ 95693 h 768713"/>
              <a:gd name="connsiteX20" fmla="*/ 31897 w 540063"/>
              <a:gd name="connsiteY20" fmla="*/ 404037 h 768713"/>
              <a:gd name="connsiteX21" fmla="*/ 10632 w 540063"/>
              <a:gd name="connsiteY21" fmla="*/ 499730 h 768713"/>
              <a:gd name="connsiteX22" fmla="*/ 0 w 540063"/>
              <a:gd name="connsiteY22" fmla="*/ 552893 h 768713"/>
              <a:gd name="connsiteX23" fmla="*/ 10632 w 540063"/>
              <a:gd name="connsiteY23" fmla="*/ 712381 h 768713"/>
              <a:gd name="connsiteX24" fmla="*/ 31897 w 540063"/>
              <a:gd name="connsiteY24" fmla="*/ 744279 h 768713"/>
              <a:gd name="connsiteX25" fmla="*/ 63795 w 540063"/>
              <a:gd name="connsiteY25" fmla="*/ 744279 h 768713"/>
              <a:gd name="connsiteX26" fmla="*/ 202018 w 540063"/>
              <a:gd name="connsiteY26" fmla="*/ 754912 h 7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0063" h="768713">
                <a:moveTo>
                  <a:pt x="116958" y="765544"/>
                </a:moveTo>
                <a:cubicBezTo>
                  <a:pt x="189020" y="741524"/>
                  <a:pt x="101110" y="768713"/>
                  <a:pt x="223283" y="744279"/>
                </a:cubicBezTo>
                <a:cubicBezTo>
                  <a:pt x="300321" y="728872"/>
                  <a:pt x="202584" y="738325"/>
                  <a:pt x="297711" y="712381"/>
                </a:cubicBezTo>
                <a:cubicBezTo>
                  <a:pt x="321889" y="705787"/>
                  <a:pt x="347482" y="706232"/>
                  <a:pt x="372139" y="701749"/>
                </a:cubicBezTo>
                <a:cubicBezTo>
                  <a:pt x="386516" y="699135"/>
                  <a:pt x="400492" y="694660"/>
                  <a:pt x="414669" y="691116"/>
                </a:cubicBezTo>
                <a:cubicBezTo>
                  <a:pt x="421758" y="684028"/>
                  <a:pt x="426969" y="674334"/>
                  <a:pt x="435935" y="669851"/>
                </a:cubicBezTo>
                <a:cubicBezTo>
                  <a:pt x="455984" y="659827"/>
                  <a:pt x="499730" y="648586"/>
                  <a:pt x="499730" y="648586"/>
                </a:cubicBezTo>
                <a:cubicBezTo>
                  <a:pt x="510480" y="632460"/>
                  <a:pt x="531628" y="606799"/>
                  <a:pt x="531628" y="584791"/>
                </a:cubicBezTo>
                <a:cubicBezTo>
                  <a:pt x="531628" y="547364"/>
                  <a:pt x="521327" y="521992"/>
                  <a:pt x="510362" y="489098"/>
                </a:cubicBezTo>
                <a:lnTo>
                  <a:pt x="531628" y="425302"/>
                </a:lnTo>
                <a:cubicBezTo>
                  <a:pt x="540063" y="399998"/>
                  <a:pt x="503560" y="351303"/>
                  <a:pt x="489097" y="329609"/>
                </a:cubicBezTo>
                <a:cubicBezTo>
                  <a:pt x="480450" y="303666"/>
                  <a:pt x="477811" y="286425"/>
                  <a:pt x="457200" y="265814"/>
                </a:cubicBezTo>
                <a:cubicBezTo>
                  <a:pt x="448164" y="256778"/>
                  <a:pt x="435935" y="251637"/>
                  <a:pt x="425302" y="244549"/>
                </a:cubicBezTo>
                <a:cubicBezTo>
                  <a:pt x="421758" y="198475"/>
                  <a:pt x="420401" y="152180"/>
                  <a:pt x="414669" y="106326"/>
                </a:cubicBezTo>
                <a:cubicBezTo>
                  <a:pt x="412803" y="91400"/>
                  <a:pt x="395652" y="50580"/>
                  <a:pt x="382772" y="42530"/>
                </a:cubicBezTo>
                <a:cubicBezTo>
                  <a:pt x="363764" y="30650"/>
                  <a:pt x="340241" y="28353"/>
                  <a:pt x="318976" y="21265"/>
                </a:cubicBezTo>
                <a:cubicBezTo>
                  <a:pt x="263305" y="2708"/>
                  <a:pt x="298172" y="12218"/>
                  <a:pt x="212651" y="0"/>
                </a:cubicBezTo>
                <a:cubicBezTo>
                  <a:pt x="180753" y="3544"/>
                  <a:pt x="148094" y="2849"/>
                  <a:pt x="116958" y="10633"/>
                </a:cubicBezTo>
                <a:cubicBezTo>
                  <a:pt x="104561" y="13732"/>
                  <a:pt x="94096" y="22862"/>
                  <a:pt x="85060" y="31898"/>
                </a:cubicBezTo>
                <a:cubicBezTo>
                  <a:pt x="64449" y="52509"/>
                  <a:pt x="61810" y="69750"/>
                  <a:pt x="53162" y="95693"/>
                </a:cubicBezTo>
                <a:cubicBezTo>
                  <a:pt x="46074" y="198474"/>
                  <a:pt x="40695" y="301388"/>
                  <a:pt x="31897" y="404037"/>
                </a:cubicBezTo>
                <a:cubicBezTo>
                  <a:pt x="24263" y="493100"/>
                  <a:pt x="25566" y="439992"/>
                  <a:pt x="10632" y="499730"/>
                </a:cubicBezTo>
                <a:cubicBezTo>
                  <a:pt x="6249" y="517262"/>
                  <a:pt x="3544" y="535172"/>
                  <a:pt x="0" y="552893"/>
                </a:cubicBezTo>
                <a:cubicBezTo>
                  <a:pt x="3544" y="606056"/>
                  <a:pt x="1873" y="659825"/>
                  <a:pt x="10632" y="712381"/>
                </a:cubicBezTo>
                <a:cubicBezTo>
                  <a:pt x="12733" y="724986"/>
                  <a:pt x="20939" y="737704"/>
                  <a:pt x="31897" y="744279"/>
                </a:cubicBezTo>
                <a:cubicBezTo>
                  <a:pt x="41014" y="749749"/>
                  <a:pt x="53162" y="744279"/>
                  <a:pt x="63795" y="744279"/>
                </a:cubicBezTo>
                <a:lnTo>
                  <a:pt x="202018" y="754912"/>
                </a:lnTo>
              </a:path>
            </a:pathLst>
          </a:custGeom>
          <a:solidFill>
            <a:schemeClr val="tx1">
              <a:lumMod val="65000"/>
            </a:schemeClr>
          </a:solidFill>
          <a:ln w="12700" cap="flat" cmpd="sng" algn="ctr">
            <a:noFill/>
            <a:prstDash val="solid"/>
            <a:round/>
            <a:headEnd type="none" w="med" len="med"/>
            <a:tailEnd type="none" w="med" len="med"/>
          </a:ln>
          <a:effectLst/>
        </p:spPr>
        <p:txBody>
          <a:bodyPr vert="horz" wrap="square" lIns="91440" tIns="45720" rIns="91440" bIns="45720" rtlCol="0" anchor="ctr" compatLnSpc="1"/>
          <a:lstStyle/>
          <a:p>
            <a:pPr fontAlgn="base">
              <a:spcBef>
                <a:spcPct val="0"/>
              </a:spcBef>
              <a:spcAft>
                <a:spcPct val="0"/>
              </a:spcAft>
            </a:pPr>
            <a:endParaRPr lang="en-US" sz="3600" b="1">
              <a:solidFill>
                <a:srgbClr val="FFFFFF">
                  <a:alpha val="100000"/>
                </a:srgbClr>
              </a:solidFill>
              <a:effectLst>
                <a:outerShdw blurRad="38100" dist="38100" dir="2700000" algn="tl">
                  <a:srgbClr val="000000">
                    <a:alpha val="43137"/>
                  </a:srgbClr>
                </a:outerShdw>
              </a:effectLst>
              <a:cs typeface="Arial"/>
            </a:endParaRPr>
          </a:p>
        </p:txBody>
      </p:sp>
      <p:pic>
        <p:nvPicPr>
          <p:cNvPr id="197644" name="Picture 12" descr="C:\Users\drasmus\AppData\Local\Microsoft\Windows\Temporary Internet Files\Content.IE5\PDV00Y07\MPj04392740000[1].jpg"/>
          <p:cNvPicPr>
            <a:picLocks noChangeAspect="1" noChangeArrowheads="1"/>
          </p:cNvPicPr>
          <p:nvPr/>
        </p:nvPicPr>
        <p:blipFill>
          <a:blip r:embed="rId8" cstate="print">
            <a:clrChange>
              <a:clrFrom>
                <a:srgbClr val="FFFFFF"/>
              </a:clrFrom>
              <a:clrTo>
                <a:srgbClr val="FFFFFF">
                  <a:alpha val="0"/>
                </a:srgbClr>
              </a:clrTo>
            </a:clrChange>
            <a:lum bright="-20000" contrast="-30000"/>
          </a:blip>
          <a:srcRect/>
          <a:stretch>
            <a:fillRect/>
          </a:stretch>
        </p:blipFill>
        <p:spPr bwMode="auto">
          <a:xfrm>
            <a:off x="-946299" y="2493264"/>
            <a:ext cx="6400800" cy="4364736"/>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Finding Balance</a:t>
            </a:r>
            <a:endParaRPr lang="en-US" dirty="0"/>
          </a:p>
        </p:txBody>
      </p:sp>
      <p:sp>
        <p:nvSpPr>
          <p:cNvPr id="9" name="Freeform 8"/>
          <p:cNvSpPr/>
          <p:nvPr/>
        </p:nvSpPr>
        <p:spPr bwMode="auto">
          <a:xfrm>
            <a:off x="4732338" y="2809875"/>
            <a:ext cx="2943225" cy="2857499"/>
          </a:xfrm>
          <a:custGeom>
            <a:avLst/>
            <a:gdLst>
              <a:gd name="connsiteX0" fmla="*/ 176212 w 3357562"/>
              <a:gd name="connsiteY0" fmla="*/ 1209675 h 2824162"/>
              <a:gd name="connsiteX1" fmla="*/ 1281112 w 3357562"/>
              <a:gd name="connsiteY1" fmla="*/ 1885950 h 2824162"/>
              <a:gd name="connsiteX2" fmla="*/ 2033587 w 3357562"/>
              <a:gd name="connsiteY2" fmla="*/ 1847850 h 2824162"/>
              <a:gd name="connsiteX3" fmla="*/ 1928812 w 3357562"/>
              <a:gd name="connsiteY3" fmla="*/ 1343025 h 2824162"/>
              <a:gd name="connsiteX4" fmla="*/ 2509837 w 3357562"/>
              <a:gd name="connsiteY4" fmla="*/ 38100 h 2824162"/>
              <a:gd name="connsiteX5" fmla="*/ 2319337 w 3357562"/>
              <a:gd name="connsiteY5" fmla="*/ 1114425 h 2824162"/>
              <a:gd name="connsiteX6" fmla="*/ 2481262 w 3357562"/>
              <a:gd name="connsiteY6" fmla="*/ 1676400 h 2824162"/>
              <a:gd name="connsiteX7" fmla="*/ 3271837 w 3357562"/>
              <a:gd name="connsiteY7" fmla="*/ 2495550 h 2824162"/>
              <a:gd name="connsiteX8" fmla="*/ 2995612 w 3357562"/>
              <a:gd name="connsiteY8" fmla="*/ 2609850 h 2824162"/>
              <a:gd name="connsiteX9" fmla="*/ 2424112 w 3357562"/>
              <a:gd name="connsiteY9" fmla="*/ 2105025 h 2824162"/>
              <a:gd name="connsiteX10" fmla="*/ 1900237 w 3357562"/>
              <a:gd name="connsiteY10" fmla="*/ 2733675 h 2824162"/>
              <a:gd name="connsiteX11" fmla="*/ 1795462 w 3357562"/>
              <a:gd name="connsiteY11" fmla="*/ 2647950 h 2824162"/>
              <a:gd name="connsiteX12" fmla="*/ 1957387 w 3357562"/>
              <a:gd name="connsiteY12" fmla="*/ 2419350 h 2824162"/>
              <a:gd name="connsiteX13" fmla="*/ 1728787 w 3357562"/>
              <a:gd name="connsiteY13" fmla="*/ 2466975 h 2824162"/>
              <a:gd name="connsiteX14" fmla="*/ 252412 w 3357562"/>
              <a:gd name="connsiteY14" fmla="*/ 1200150 h 2824162"/>
              <a:gd name="connsiteX15" fmla="*/ 176212 w 3357562"/>
              <a:gd name="connsiteY15" fmla="*/ 1209675 h 2824162"/>
              <a:gd name="connsiteX0" fmla="*/ 233362 w 3414712"/>
              <a:gd name="connsiteY0" fmla="*/ 1209675 h 2824162"/>
              <a:gd name="connsiteX1" fmla="*/ 1338262 w 3414712"/>
              <a:gd name="connsiteY1" fmla="*/ 1885950 h 2824162"/>
              <a:gd name="connsiteX2" fmla="*/ 2090737 w 3414712"/>
              <a:gd name="connsiteY2" fmla="*/ 1847850 h 2824162"/>
              <a:gd name="connsiteX3" fmla="*/ 1985962 w 3414712"/>
              <a:gd name="connsiteY3" fmla="*/ 1343025 h 2824162"/>
              <a:gd name="connsiteX4" fmla="*/ 2566987 w 3414712"/>
              <a:gd name="connsiteY4" fmla="*/ 38100 h 2824162"/>
              <a:gd name="connsiteX5" fmla="*/ 2376487 w 3414712"/>
              <a:gd name="connsiteY5" fmla="*/ 1114425 h 2824162"/>
              <a:gd name="connsiteX6" fmla="*/ 2538412 w 3414712"/>
              <a:gd name="connsiteY6" fmla="*/ 1676400 h 2824162"/>
              <a:gd name="connsiteX7" fmla="*/ 3328987 w 3414712"/>
              <a:gd name="connsiteY7" fmla="*/ 2495550 h 2824162"/>
              <a:gd name="connsiteX8" fmla="*/ 3052762 w 3414712"/>
              <a:gd name="connsiteY8" fmla="*/ 2609850 h 2824162"/>
              <a:gd name="connsiteX9" fmla="*/ 2481262 w 3414712"/>
              <a:gd name="connsiteY9" fmla="*/ 2105025 h 2824162"/>
              <a:gd name="connsiteX10" fmla="*/ 1957387 w 3414712"/>
              <a:gd name="connsiteY10" fmla="*/ 2733675 h 2824162"/>
              <a:gd name="connsiteX11" fmla="*/ 1852612 w 3414712"/>
              <a:gd name="connsiteY11" fmla="*/ 2647950 h 2824162"/>
              <a:gd name="connsiteX12" fmla="*/ 2014537 w 3414712"/>
              <a:gd name="connsiteY12" fmla="*/ 2419350 h 2824162"/>
              <a:gd name="connsiteX13" fmla="*/ 1785937 w 3414712"/>
              <a:gd name="connsiteY13" fmla="*/ 2466975 h 2824162"/>
              <a:gd name="connsiteX14" fmla="*/ 252412 w 3414712"/>
              <a:gd name="connsiteY14" fmla="*/ 1314450 h 2824162"/>
              <a:gd name="connsiteX15" fmla="*/ 233362 w 3414712"/>
              <a:gd name="connsiteY15" fmla="*/ 1209675 h 2824162"/>
              <a:gd name="connsiteX0" fmla="*/ 195262 w 3376612"/>
              <a:gd name="connsiteY0" fmla="*/ 1209675 h 2824162"/>
              <a:gd name="connsiteX1" fmla="*/ 1300162 w 3376612"/>
              <a:gd name="connsiteY1" fmla="*/ 1885950 h 2824162"/>
              <a:gd name="connsiteX2" fmla="*/ 2052637 w 3376612"/>
              <a:gd name="connsiteY2" fmla="*/ 1847850 h 2824162"/>
              <a:gd name="connsiteX3" fmla="*/ 1947862 w 3376612"/>
              <a:gd name="connsiteY3" fmla="*/ 1343025 h 2824162"/>
              <a:gd name="connsiteX4" fmla="*/ 2528887 w 3376612"/>
              <a:gd name="connsiteY4" fmla="*/ 38100 h 2824162"/>
              <a:gd name="connsiteX5" fmla="*/ 2338387 w 3376612"/>
              <a:gd name="connsiteY5" fmla="*/ 1114425 h 2824162"/>
              <a:gd name="connsiteX6" fmla="*/ 2500312 w 3376612"/>
              <a:gd name="connsiteY6" fmla="*/ 1676400 h 2824162"/>
              <a:gd name="connsiteX7" fmla="*/ 3290887 w 3376612"/>
              <a:gd name="connsiteY7" fmla="*/ 2495550 h 2824162"/>
              <a:gd name="connsiteX8" fmla="*/ 3014662 w 3376612"/>
              <a:gd name="connsiteY8" fmla="*/ 2609850 h 2824162"/>
              <a:gd name="connsiteX9" fmla="*/ 2443162 w 3376612"/>
              <a:gd name="connsiteY9" fmla="*/ 2105025 h 2824162"/>
              <a:gd name="connsiteX10" fmla="*/ 1919287 w 3376612"/>
              <a:gd name="connsiteY10" fmla="*/ 2733675 h 2824162"/>
              <a:gd name="connsiteX11" fmla="*/ 1814512 w 3376612"/>
              <a:gd name="connsiteY11" fmla="*/ 2647950 h 2824162"/>
              <a:gd name="connsiteX12" fmla="*/ 1976437 w 3376612"/>
              <a:gd name="connsiteY12" fmla="*/ 2419350 h 2824162"/>
              <a:gd name="connsiteX13" fmla="*/ 1747837 w 3376612"/>
              <a:gd name="connsiteY13" fmla="*/ 2466975 h 2824162"/>
              <a:gd name="connsiteX14" fmla="*/ 214312 w 3376612"/>
              <a:gd name="connsiteY14" fmla="*/ 1314450 h 2824162"/>
              <a:gd name="connsiteX15" fmla="*/ 195262 w 3376612"/>
              <a:gd name="connsiteY15" fmla="*/ 1209675 h 2824162"/>
              <a:gd name="connsiteX0" fmla="*/ 195262 w 3376612"/>
              <a:gd name="connsiteY0" fmla="*/ 1209675 h 2824162"/>
              <a:gd name="connsiteX1" fmla="*/ 1300162 w 3376612"/>
              <a:gd name="connsiteY1" fmla="*/ 1885950 h 2824162"/>
              <a:gd name="connsiteX2" fmla="*/ 2052637 w 3376612"/>
              <a:gd name="connsiteY2" fmla="*/ 1847850 h 2824162"/>
              <a:gd name="connsiteX3" fmla="*/ 1947862 w 3376612"/>
              <a:gd name="connsiteY3" fmla="*/ 1343025 h 2824162"/>
              <a:gd name="connsiteX4" fmla="*/ 2528887 w 3376612"/>
              <a:gd name="connsiteY4" fmla="*/ 38100 h 2824162"/>
              <a:gd name="connsiteX5" fmla="*/ 2338387 w 3376612"/>
              <a:gd name="connsiteY5" fmla="*/ 1114425 h 2824162"/>
              <a:gd name="connsiteX6" fmla="*/ 2500312 w 3376612"/>
              <a:gd name="connsiteY6" fmla="*/ 1676400 h 2824162"/>
              <a:gd name="connsiteX7" fmla="*/ 3290887 w 3376612"/>
              <a:gd name="connsiteY7" fmla="*/ 2495550 h 2824162"/>
              <a:gd name="connsiteX8" fmla="*/ 3014662 w 3376612"/>
              <a:gd name="connsiteY8" fmla="*/ 2609850 h 2824162"/>
              <a:gd name="connsiteX9" fmla="*/ 2443162 w 3376612"/>
              <a:gd name="connsiteY9" fmla="*/ 2105025 h 2824162"/>
              <a:gd name="connsiteX10" fmla="*/ 1919287 w 3376612"/>
              <a:gd name="connsiteY10" fmla="*/ 2733675 h 2824162"/>
              <a:gd name="connsiteX11" fmla="*/ 1814512 w 3376612"/>
              <a:gd name="connsiteY11" fmla="*/ 2647950 h 2824162"/>
              <a:gd name="connsiteX12" fmla="*/ 1976437 w 3376612"/>
              <a:gd name="connsiteY12" fmla="*/ 2419350 h 2824162"/>
              <a:gd name="connsiteX13" fmla="*/ 1662112 w 3376612"/>
              <a:gd name="connsiteY13" fmla="*/ 2305050 h 2824162"/>
              <a:gd name="connsiteX14" fmla="*/ 214312 w 3376612"/>
              <a:gd name="connsiteY14" fmla="*/ 1314450 h 2824162"/>
              <a:gd name="connsiteX15" fmla="*/ 195262 w 3376612"/>
              <a:gd name="connsiteY15" fmla="*/ 1209675 h 2824162"/>
              <a:gd name="connsiteX0" fmla="*/ 195262 w 3376612"/>
              <a:gd name="connsiteY0" fmla="*/ 1209675 h 2824162"/>
              <a:gd name="connsiteX1" fmla="*/ 1300162 w 3376612"/>
              <a:gd name="connsiteY1" fmla="*/ 1885950 h 2824162"/>
              <a:gd name="connsiteX2" fmla="*/ 2052637 w 3376612"/>
              <a:gd name="connsiteY2" fmla="*/ 1847850 h 2824162"/>
              <a:gd name="connsiteX3" fmla="*/ 1947862 w 3376612"/>
              <a:gd name="connsiteY3" fmla="*/ 1343025 h 2824162"/>
              <a:gd name="connsiteX4" fmla="*/ 2528887 w 3376612"/>
              <a:gd name="connsiteY4" fmla="*/ 38100 h 2824162"/>
              <a:gd name="connsiteX5" fmla="*/ 2338387 w 3376612"/>
              <a:gd name="connsiteY5" fmla="*/ 1114425 h 2824162"/>
              <a:gd name="connsiteX6" fmla="*/ 2500312 w 3376612"/>
              <a:gd name="connsiteY6" fmla="*/ 1676400 h 2824162"/>
              <a:gd name="connsiteX7" fmla="*/ 3290887 w 3376612"/>
              <a:gd name="connsiteY7" fmla="*/ 2495550 h 2824162"/>
              <a:gd name="connsiteX8" fmla="*/ 3014662 w 3376612"/>
              <a:gd name="connsiteY8" fmla="*/ 2609850 h 2824162"/>
              <a:gd name="connsiteX9" fmla="*/ 2443162 w 3376612"/>
              <a:gd name="connsiteY9" fmla="*/ 2105025 h 2824162"/>
              <a:gd name="connsiteX10" fmla="*/ 1919287 w 3376612"/>
              <a:gd name="connsiteY10" fmla="*/ 2733675 h 2824162"/>
              <a:gd name="connsiteX11" fmla="*/ 1814512 w 3376612"/>
              <a:gd name="connsiteY11" fmla="*/ 2647950 h 2824162"/>
              <a:gd name="connsiteX12" fmla="*/ 1976437 w 3376612"/>
              <a:gd name="connsiteY12" fmla="*/ 2419350 h 2824162"/>
              <a:gd name="connsiteX13" fmla="*/ 1662112 w 3376612"/>
              <a:gd name="connsiteY13" fmla="*/ 2305050 h 2824162"/>
              <a:gd name="connsiteX14" fmla="*/ 214312 w 3376612"/>
              <a:gd name="connsiteY14" fmla="*/ 1314450 h 2824162"/>
              <a:gd name="connsiteX15" fmla="*/ 195262 w 3376612"/>
              <a:gd name="connsiteY15" fmla="*/ 1209675 h 2824162"/>
              <a:gd name="connsiteX0" fmla="*/ 195262 w 3376612"/>
              <a:gd name="connsiteY0" fmla="*/ 1209675 h 2852737"/>
              <a:gd name="connsiteX1" fmla="*/ 1300162 w 3376612"/>
              <a:gd name="connsiteY1" fmla="*/ 1885950 h 2852737"/>
              <a:gd name="connsiteX2" fmla="*/ 2052637 w 3376612"/>
              <a:gd name="connsiteY2" fmla="*/ 1847850 h 2852737"/>
              <a:gd name="connsiteX3" fmla="*/ 1947862 w 3376612"/>
              <a:gd name="connsiteY3" fmla="*/ 1343025 h 2852737"/>
              <a:gd name="connsiteX4" fmla="*/ 2528887 w 3376612"/>
              <a:gd name="connsiteY4" fmla="*/ 38100 h 2852737"/>
              <a:gd name="connsiteX5" fmla="*/ 2338387 w 3376612"/>
              <a:gd name="connsiteY5" fmla="*/ 1114425 h 2852737"/>
              <a:gd name="connsiteX6" fmla="*/ 2500312 w 3376612"/>
              <a:gd name="connsiteY6" fmla="*/ 1676400 h 2852737"/>
              <a:gd name="connsiteX7" fmla="*/ 3290887 w 3376612"/>
              <a:gd name="connsiteY7" fmla="*/ 2495550 h 2852737"/>
              <a:gd name="connsiteX8" fmla="*/ 3014662 w 3376612"/>
              <a:gd name="connsiteY8" fmla="*/ 2609850 h 2852737"/>
              <a:gd name="connsiteX9" fmla="*/ 2443162 w 3376612"/>
              <a:gd name="connsiteY9" fmla="*/ 2105025 h 2852737"/>
              <a:gd name="connsiteX10" fmla="*/ 1919287 w 3376612"/>
              <a:gd name="connsiteY10" fmla="*/ 2733675 h 2852737"/>
              <a:gd name="connsiteX11" fmla="*/ 1738312 w 3376612"/>
              <a:gd name="connsiteY11" fmla="*/ 2686050 h 2852737"/>
              <a:gd name="connsiteX12" fmla="*/ 1976437 w 3376612"/>
              <a:gd name="connsiteY12" fmla="*/ 2419350 h 2852737"/>
              <a:gd name="connsiteX13" fmla="*/ 1662112 w 3376612"/>
              <a:gd name="connsiteY13" fmla="*/ 2305050 h 2852737"/>
              <a:gd name="connsiteX14" fmla="*/ 214312 w 3376612"/>
              <a:gd name="connsiteY14" fmla="*/ 1314450 h 2852737"/>
              <a:gd name="connsiteX15" fmla="*/ 195262 w 3376612"/>
              <a:gd name="connsiteY15" fmla="*/ 1209675 h 2852737"/>
              <a:gd name="connsiteX0" fmla="*/ 195262 w 3290887"/>
              <a:gd name="connsiteY0" fmla="*/ 1209675 h 2852737"/>
              <a:gd name="connsiteX1" fmla="*/ 1300162 w 3290887"/>
              <a:gd name="connsiteY1" fmla="*/ 1885950 h 2852737"/>
              <a:gd name="connsiteX2" fmla="*/ 2052637 w 3290887"/>
              <a:gd name="connsiteY2" fmla="*/ 1847850 h 2852737"/>
              <a:gd name="connsiteX3" fmla="*/ 1947862 w 3290887"/>
              <a:gd name="connsiteY3" fmla="*/ 1343025 h 2852737"/>
              <a:gd name="connsiteX4" fmla="*/ 2528887 w 3290887"/>
              <a:gd name="connsiteY4" fmla="*/ 38100 h 2852737"/>
              <a:gd name="connsiteX5" fmla="*/ 2338387 w 3290887"/>
              <a:gd name="connsiteY5" fmla="*/ 1114425 h 2852737"/>
              <a:gd name="connsiteX6" fmla="*/ 2500312 w 3290887"/>
              <a:gd name="connsiteY6" fmla="*/ 1676400 h 2852737"/>
              <a:gd name="connsiteX7" fmla="*/ 3290887 w 3290887"/>
              <a:gd name="connsiteY7" fmla="*/ 2495550 h 2852737"/>
              <a:gd name="connsiteX8" fmla="*/ 3014662 w 3290887"/>
              <a:gd name="connsiteY8" fmla="*/ 2609850 h 2852737"/>
              <a:gd name="connsiteX9" fmla="*/ 2443162 w 3290887"/>
              <a:gd name="connsiteY9" fmla="*/ 2105025 h 2852737"/>
              <a:gd name="connsiteX10" fmla="*/ 1919287 w 3290887"/>
              <a:gd name="connsiteY10" fmla="*/ 2733675 h 2852737"/>
              <a:gd name="connsiteX11" fmla="*/ 1738312 w 3290887"/>
              <a:gd name="connsiteY11" fmla="*/ 2686050 h 2852737"/>
              <a:gd name="connsiteX12" fmla="*/ 1976437 w 3290887"/>
              <a:gd name="connsiteY12" fmla="*/ 2419350 h 2852737"/>
              <a:gd name="connsiteX13" fmla="*/ 1662112 w 3290887"/>
              <a:gd name="connsiteY13" fmla="*/ 2305050 h 2852737"/>
              <a:gd name="connsiteX14" fmla="*/ 214312 w 3290887"/>
              <a:gd name="connsiteY14" fmla="*/ 1314450 h 2852737"/>
              <a:gd name="connsiteX15" fmla="*/ 195262 w 3290887"/>
              <a:gd name="connsiteY15" fmla="*/ 1209675 h 2852737"/>
              <a:gd name="connsiteX0" fmla="*/ 195262 w 3414713"/>
              <a:gd name="connsiteY0" fmla="*/ 1209675 h 2852737"/>
              <a:gd name="connsiteX1" fmla="*/ 1300162 w 3414713"/>
              <a:gd name="connsiteY1" fmla="*/ 1885950 h 2852737"/>
              <a:gd name="connsiteX2" fmla="*/ 2052637 w 3414713"/>
              <a:gd name="connsiteY2" fmla="*/ 1847850 h 2852737"/>
              <a:gd name="connsiteX3" fmla="*/ 1947862 w 3414713"/>
              <a:gd name="connsiteY3" fmla="*/ 1343025 h 2852737"/>
              <a:gd name="connsiteX4" fmla="*/ 2528887 w 3414713"/>
              <a:gd name="connsiteY4" fmla="*/ 38100 h 2852737"/>
              <a:gd name="connsiteX5" fmla="*/ 2338387 w 3414713"/>
              <a:gd name="connsiteY5" fmla="*/ 1114425 h 2852737"/>
              <a:gd name="connsiteX6" fmla="*/ 2500312 w 3414713"/>
              <a:gd name="connsiteY6" fmla="*/ 1676400 h 2852737"/>
              <a:gd name="connsiteX7" fmla="*/ 3414713 w 3414713"/>
              <a:gd name="connsiteY7" fmla="*/ 2609850 h 2852737"/>
              <a:gd name="connsiteX8" fmla="*/ 3014662 w 3414713"/>
              <a:gd name="connsiteY8" fmla="*/ 2609850 h 2852737"/>
              <a:gd name="connsiteX9" fmla="*/ 2443162 w 3414713"/>
              <a:gd name="connsiteY9" fmla="*/ 2105025 h 2852737"/>
              <a:gd name="connsiteX10" fmla="*/ 1919287 w 3414713"/>
              <a:gd name="connsiteY10" fmla="*/ 2733675 h 2852737"/>
              <a:gd name="connsiteX11" fmla="*/ 1738312 w 3414713"/>
              <a:gd name="connsiteY11" fmla="*/ 2686050 h 2852737"/>
              <a:gd name="connsiteX12" fmla="*/ 1976437 w 3414713"/>
              <a:gd name="connsiteY12" fmla="*/ 2419350 h 2852737"/>
              <a:gd name="connsiteX13" fmla="*/ 1662112 w 3414713"/>
              <a:gd name="connsiteY13" fmla="*/ 2305050 h 2852737"/>
              <a:gd name="connsiteX14" fmla="*/ 214312 w 3414713"/>
              <a:gd name="connsiteY14" fmla="*/ 1314450 h 2852737"/>
              <a:gd name="connsiteX15" fmla="*/ 195262 w 3414713"/>
              <a:gd name="connsiteY15" fmla="*/ 1209675 h 2852737"/>
              <a:gd name="connsiteX0" fmla="*/ 195262 w 3414713"/>
              <a:gd name="connsiteY0" fmla="*/ 1209675 h 2852737"/>
              <a:gd name="connsiteX1" fmla="*/ 1300162 w 3414713"/>
              <a:gd name="connsiteY1" fmla="*/ 1885950 h 2852737"/>
              <a:gd name="connsiteX2" fmla="*/ 2052637 w 3414713"/>
              <a:gd name="connsiteY2" fmla="*/ 1847850 h 2852737"/>
              <a:gd name="connsiteX3" fmla="*/ 1947862 w 3414713"/>
              <a:gd name="connsiteY3" fmla="*/ 1343025 h 2852737"/>
              <a:gd name="connsiteX4" fmla="*/ 2528887 w 3414713"/>
              <a:gd name="connsiteY4" fmla="*/ 38100 h 2852737"/>
              <a:gd name="connsiteX5" fmla="*/ 2338387 w 3414713"/>
              <a:gd name="connsiteY5" fmla="*/ 1114425 h 2852737"/>
              <a:gd name="connsiteX6" fmla="*/ 2500312 w 3414713"/>
              <a:gd name="connsiteY6" fmla="*/ 1676400 h 2852737"/>
              <a:gd name="connsiteX7" fmla="*/ 3414713 w 3414713"/>
              <a:gd name="connsiteY7" fmla="*/ 2609850 h 2852737"/>
              <a:gd name="connsiteX8" fmla="*/ 3014662 w 3414713"/>
              <a:gd name="connsiteY8" fmla="*/ 2609850 h 2852737"/>
              <a:gd name="connsiteX9" fmla="*/ 2443162 w 3414713"/>
              <a:gd name="connsiteY9" fmla="*/ 2105025 h 2852737"/>
              <a:gd name="connsiteX10" fmla="*/ 1919287 w 3414713"/>
              <a:gd name="connsiteY10" fmla="*/ 2733675 h 2852737"/>
              <a:gd name="connsiteX11" fmla="*/ 1738312 w 3414713"/>
              <a:gd name="connsiteY11" fmla="*/ 2686050 h 2852737"/>
              <a:gd name="connsiteX12" fmla="*/ 1976437 w 3414713"/>
              <a:gd name="connsiteY12" fmla="*/ 2419350 h 2852737"/>
              <a:gd name="connsiteX13" fmla="*/ 1662112 w 3414713"/>
              <a:gd name="connsiteY13" fmla="*/ 2305050 h 2852737"/>
              <a:gd name="connsiteX14" fmla="*/ 214312 w 3414713"/>
              <a:gd name="connsiteY14" fmla="*/ 1314450 h 2852737"/>
              <a:gd name="connsiteX15" fmla="*/ 195262 w 3414713"/>
              <a:gd name="connsiteY15" fmla="*/ 1209675 h 2852737"/>
              <a:gd name="connsiteX0" fmla="*/ 195262 w 3414713"/>
              <a:gd name="connsiteY0" fmla="*/ 1209675 h 2852737"/>
              <a:gd name="connsiteX1" fmla="*/ 1300162 w 3414713"/>
              <a:gd name="connsiteY1" fmla="*/ 1885950 h 2852737"/>
              <a:gd name="connsiteX2" fmla="*/ 2052637 w 3414713"/>
              <a:gd name="connsiteY2" fmla="*/ 1847850 h 2852737"/>
              <a:gd name="connsiteX3" fmla="*/ 1947862 w 3414713"/>
              <a:gd name="connsiteY3" fmla="*/ 1343025 h 2852737"/>
              <a:gd name="connsiteX4" fmla="*/ 2528887 w 3414713"/>
              <a:gd name="connsiteY4" fmla="*/ 38100 h 2852737"/>
              <a:gd name="connsiteX5" fmla="*/ 2338387 w 3414713"/>
              <a:gd name="connsiteY5" fmla="*/ 1114425 h 2852737"/>
              <a:gd name="connsiteX6" fmla="*/ 2500312 w 3414713"/>
              <a:gd name="connsiteY6" fmla="*/ 1676400 h 2852737"/>
              <a:gd name="connsiteX7" fmla="*/ 3414713 w 3414713"/>
              <a:gd name="connsiteY7" fmla="*/ 2609850 h 2852737"/>
              <a:gd name="connsiteX8" fmla="*/ 3014662 w 3414713"/>
              <a:gd name="connsiteY8" fmla="*/ 2609850 h 2852737"/>
              <a:gd name="connsiteX9" fmla="*/ 2443162 w 3414713"/>
              <a:gd name="connsiteY9" fmla="*/ 2105025 h 2852737"/>
              <a:gd name="connsiteX10" fmla="*/ 1919287 w 3414713"/>
              <a:gd name="connsiteY10" fmla="*/ 2733675 h 2852737"/>
              <a:gd name="connsiteX11" fmla="*/ 1738312 w 3414713"/>
              <a:gd name="connsiteY11" fmla="*/ 2686050 h 2852737"/>
              <a:gd name="connsiteX12" fmla="*/ 1976437 w 3414713"/>
              <a:gd name="connsiteY12" fmla="*/ 2419350 h 2852737"/>
              <a:gd name="connsiteX13" fmla="*/ 1662112 w 3414713"/>
              <a:gd name="connsiteY13" fmla="*/ 2305050 h 2852737"/>
              <a:gd name="connsiteX14" fmla="*/ 214312 w 3414713"/>
              <a:gd name="connsiteY14" fmla="*/ 1314450 h 2852737"/>
              <a:gd name="connsiteX15" fmla="*/ 195262 w 3414713"/>
              <a:gd name="connsiteY15" fmla="*/ 1209675 h 2852737"/>
              <a:gd name="connsiteX0" fmla="*/ 195262 w 3414713"/>
              <a:gd name="connsiteY0" fmla="*/ 1209675 h 2852737"/>
              <a:gd name="connsiteX1" fmla="*/ 1300162 w 3414713"/>
              <a:gd name="connsiteY1" fmla="*/ 1885950 h 2852737"/>
              <a:gd name="connsiteX2" fmla="*/ 2052637 w 3414713"/>
              <a:gd name="connsiteY2" fmla="*/ 1847850 h 2852737"/>
              <a:gd name="connsiteX3" fmla="*/ 1947862 w 3414713"/>
              <a:gd name="connsiteY3" fmla="*/ 1343025 h 2852737"/>
              <a:gd name="connsiteX4" fmla="*/ 2528887 w 3414713"/>
              <a:gd name="connsiteY4" fmla="*/ 38100 h 2852737"/>
              <a:gd name="connsiteX5" fmla="*/ 2338387 w 3414713"/>
              <a:gd name="connsiteY5" fmla="*/ 1114425 h 2852737"/>
              <a:gd name="connsiteX6" fmla="*/ 2500312 w 3414713"/>
              <a:gd name="connsiteY6" fmla="*/ 1676400 h 2852737"/>
              <a:gd name="connsiteX7" fmla="*/ 3414713 w 3414713"/>
              <a:gd name="connsiteY7" fmla="*/ 2609850 h 2852737"/>
              <a:gd name="connsiteX8" fmla="*/ 3014662 w 3414713"/>
              <a:gd name="connsiteY8" fmla="*/ 2609850 h 2852737"/>
              <a:gd name="connsiteX9" fmla="*/ 2443162 w 3414713"/>
              <a:gd name="connsiteY9" fmla="*/ 2105025 h 2852737"/>
              <a:gd name="connsiteX10" fmla="*/ 1919287 w 3414713"/>
              <a:gd name="connsiteY10" fmla="*/ 2733675 h 2852737"/>
              <a:gd name="connsiteX11" fmla="*/ 1738312 w 3414713"/>
              <a:gd name="connsiteY11" fmla="*/ 2686050 h 2852737"/>
              <a:gd name="connsiteX12" fmla="*/ 1976437 w 3414713"/>
              <a:gd name="connsiteY12" fmla="*/ 2419350 h 2852737"/>
              <a:gd name="connsiteX13" fmla="*/ 1662112 w 3414713"/>
              <a:gd name="connsiteY13" fmla="*/ 2305050 h 2852737"/>
              <a:gd name="connsiteX14" fmla="*/ 214312 w 3414713"/>
              <a:gd name="connsiteY14" fmla="*/ 1314450 h 2852737"/>
              <a:gd name="connsiteX15" fmla="*/ 195262 w 3414713"/>
              <a:gd name="connsiteY15" fmla="*/ 1209675 h 2852737"/>
              <a:gd name="connsiteX0" fmla="*/ 195262 w 3414713"/>
              <a:gd name="connsiteY0" fmla="*/ 1209675 h 2852737"/>
              <a:gd name="connsiteX1" fmla="*/ 1300162 w 3414713"/>
              <a:gd name="connsiteY1" fmla="*/ 1885950 h 2852737"/>
              <a:gd name="connsiteX2" fmla="*/ 2052637 w 3414713"/>
              <a:gd name="connsiteY2" fmla="*/ 1847850 h 2852737"/>
              <a:gd name="connsiteX3" fmla="*/ 1947862 w 3414713"/>
              <a:gd name="connsiteY3" fmla="*/ 1343025 h 2852737"/>
              <a:gd name="connsiteX4" fmla="*/ 2528887 w 3414713"/>
              <a:gd name="connsiteY4" fmla="*/ 38100 h 2852737"/>
              <a:gd name="connsiteX5" fmla="*/ 2338387 w 3414713"/>
              <a:gd name="connsiteY5" fmla="*/ 1114425 h 2852737"/>
              <a:gd name="connsiteX6" fmla="*/ 2500312 w 3414713"/>
              <a:gd name="connsiteY6" fmla="*/ 1676400 h 2852737"/>
              <a:gd name="connsiteX7" fmla="*/ 3414713 w 3414713"/>
              <a:gd name="connsiteY7" fmla="*/ 2609850 h 2852737"/>
              <a:gd name="connsiteX8" fmla="*/ 3014662 w 3414713"/>
              <a:gd name="connsiteY8" fmla="*/ 2609850 h 2852737"/>
              <a:gd name="connsiteX9" fmla="*/ 2443162 w 3414713"/>
              <a:gd name="connsiteY9" fmla="*/ 2105025 h 2852737"/>
              <a:gd name="connsiteX10" fmla="*/ 1919287 w 3414713"/>
              <a:gd name="connsiteY10" fmla="*/ 2733675 h 2852737"/>
              <a:gd name="connsiteX11" fmla="*/ 1738312 w 3414713"/>
              <a:gd name="connsiteY11" fmla="*/ 2686050 h 2852737"/>
              <a:gd name="connsiteX12" fmla="*/ 1976437 w 3414713"/>
              <a:gd name="connsiteY12" fmla="*/ 2419350 h 2852737"/>
              <a:gd name="connsiteX13" fmla="*/ 1662112 w 3414713"/>
              <a:gd name="connsiteY13" fmla="*/ 2305050 h 2852737"/>
              <a:gd name="connsiteX14" fmla="*/ 214312 w 3414713"/>
              <a:gd name="connsiteY14" fmla="*/ 1314450 h 2852737"/>
              <a:gd name="connsiteX15" fmla="*/ 195262 w 3414713"/>
              <a:gd name="connsiteY15" fmla="*/ 1209675 h 2852737"/>
              <a:gd name="connsiteX0" fmla="*/ 195262 w 3414713"/>
              <a:gd name="connsiteY0" fmla="*/ 1209675 h 2852737"/>
              <a:gd name="connsiteX1" fmla="*/ 1300162 w 3414713"/>
              <a:gd name="connsiteY1" fmla="*/ 1885950 h 2852737"/>
              <a:gd name="connsiteX2" fmla="*/ 2052637 w 3414713"/>
              <a:gd name="connsiteY2" fmla="*/ 1847850 h 2852737"/>
              <a:gd name="connsiteX3" fmla="*/ 1947862 w 3414713"/>
              <a:gd name="connsiteY3" fmla="*/ 1343025 h 2852737"/>
              <a:gd name="connsiteX4" fmla="*/ 2528887 w 3414713"/>
              <a:gd name="connsiteY4" fmla="*/ 38100 h 2852737"/>
              <a:gd name="connsiteX5" fmla="*/ 2338387 w 3414713"/>
              <a:gd name="connsiteY5" fmla="*/ 1114425 h 2852737"/>
              <a:gd name="connsiteX6" fmla="*/ 2500312 w 3414713"/>
              <a:gd name="connsiteY6" fmla="*/ 1676400 h 2852737"/>
              <a:gd name="connsiteX7" fmla="*/ 3414713 w 3414713"/>
              <a:gd name="connsiteY7" fmla="*/ 2609850 h 2852737"/>
              <a:gd name="connsiteX8" fmla="*/ 3033713 w 3414713"/>
              <a:gd name="connsiteY8" fmla="*/ 2686050 h 2852737"/>
              <a:gd name="connsiteX9" fmla="*/ 2443162 w 3414713"/>
              <a:gd name="connsiteY9" fmla="*/ 2105025 h 2852737"/>
              <a:gd name="connsiteX10" fmla="*/ 1919287 w 3414713"/>
              <a:gd name="connsiteY10" fmla="*/ 2733675 h 2852737"/>
              <a:gd name="connsiteX11" fmla="*/ 1738312 w 3414713"/>
              <a:gd name="connsiteY11" fmla="*/ 2686050 h 2852737"/>
              <a:gd name="connsiteX12" fmla="*/ 1976437 w 3414713"/>
              <a:gd name="connsiteY12" fmla="*/ 2419350 h 2852737"/>
              <a:gd name="connsiteX13" fmla="*/ 1662112 w 3414713"/>
              <a:gd name="connsiteY13" fmla="*/ 2305050 h 2852737"/>
              <a:gd name="connsiteX14" fmla="*/ 214312 w 3414713"/>
              <a:gd name="connsiteY14" fmla="*/ 1314450 h 2852737"/>
              <a:gd name="connsiteX15" fmla="*/ 195262 w 3414713"/>
              <a:gd name="connsiteY15" fmla="*/ 1209675 h 2852737"/>
              <a:gd name="connsiteX0" fmla="*/ 195262 w 3414713"/>
              <a:gd name="connsiteY0" fmla="*/ 1209675 h 2852737"/>
              <a:gd name="connsiteX1" fmla="*/ 1300162 w 3414713"/>
              <a:gd name="connsiteY1" fmla="*/ 1885950 h 2852737"/>
              <a:gd name="connsiteX2" fmla="*/ 2052637 w 3414713"/>
              <a:gd name="connsiteY2" fmla="*/ 1847850 h 2852737"/>
              <a:gd name="connsiteX3" fmla="*/ 1947862 w 3414713"/>
              <a:gd name="connsiteY3" fmla="*/ 1343025 h 2852737"/>
              <a:gd name="connsiteX4" fmla="*/ 2528887 w 3414713"/>
              <a:gd name="connsiteY4" fmla="*/ 38100 h 2852737"/>
              <a:gd name="connsiteX5" fmla="*/ 2338387 w 3414713"/>
              <a:gd name="connsiteY5" fmla="*/ 1114425 h 2852737"/>
              <a:gd name="connsiteX6" fmla="*/ 2500312 w 3414713"/>
              <a:gd name="connsiteY6" fmla="*/ 1676400 h 2852737"/>
              <a:gd name="connsiteX7" fmla="*/ 3414713 w 3414713"/>
              <a:gd name="connsiteY7" fmla="*/ 2686050 h 2852737"/>
              <a:gd name="connsiteX8" fmla="*/ 3033713 w 3414713"/>
              <a:gd name="connsiteY8" fmla="*/ 2686050 h 2852737"/>
              <a:gd name="connsiteX9" fmla="*/ 2443162 w 3414713"/>
              <a:gd name="connsiteY9" fmla="*/ 2105025 h 2852737"/>
              <a:gd name="connsiteX10" fmla="*/ 1919287 w 3414713"/>
              <a:gd name="connsiteY10" fmla="*/ 2733675 h 2852737"/>
              <a:gd name="connsiteX11" fmla="*/ 1738312 w 3414713"/>
              <a:gd name="connsiteY11" fmla="*/ 2686050 h 2852737"/>
              <a:gd name="connsiteX12" fmla="*/ 1976437 w 3414713"/>
              <a:gd name="connsiteY12" fmla="*/ 2419350 h 2852737"/>
              <a:gd name="connsiteX13" fmla="*/ 1662112 w 3414713"/>
              <a:gd name="connsiteY13" fmla="*/ 2305050 h 2852737"/>
              <a:gd name="connsiteX14" fmla="*/ 214312 w 3414713"/>
              <a:gd name="connsiteY14" fmla="*/ 1314450 h 2852737"/>
              <a:gd name="connsiteX15" fmla="*/ 195262 w 3414713"/>
              <a:gd name="connsiteY15" fmla="*/ 1209675 h 2852737"/>
              <a:gd name="connsiteX0" fmla="*/ 900113 w 3414713"/>
              <a:gd name="connsiteY0" fmla="*/ 1619250 h 2852737"/>
              <a:gd name="connsiteX1" fmla="*/ 1300162 w 3414713"/>
              <a:gd name="connsiteY1" fmla="*/ 1885950 h 2852737"/>
              <a:gd name="connsiteX2" fmla="*/ 2052637 w 3414713"/>
              <a:gd name="connsiteY2" fmla="*/ 1847850 h 2852737"/>
              <a:gd name="connsiteX3" fmla="*/ 1947862 w 3414713"/>
              <a:gd name="connsiteY3" fmla="*/ 1343025 h 2852737"/>
              <a:gd name="connsiteX4" fmla="*/ 2528887 w 3414713"/>
              <a:gd name="connsiteY4" fmla="*/ 38100 h 2852737"/>
              <a:gd name="connsiteX5" fmla="*/ 2338387 w 3414713"/>
              <a:gd name="connsiteY5" fmla="*/ 1114425 h 2852737"/>
              <a:gd name="connsiteX6" fmla="*/ 2500312 w 3414713"/>
              <a:gd name="connsiteY6" fmla="*/ 1676400 h 2852737"/>
              <a:gd name="connsiteX7" fmla="*/ 3414713 w 3414713"/>
              <a:gd name="connsiteY7" fmla="*/ 2686050 h 2852737"/>
              <a:gd name="connsiteX8" fmla="*/ 3033713 w 3414713"/>
              <a:gd name="connsiteY8" fmla="*/ 2686050 h 2852737"/>
              <a:gd name="connsiteX9" fmla="*/ 2443162 w 3414713"/>
              <a:gd name="connsiteY9" fmla="*/ 2105025 h 2852737"/>
              <a:gd name="connsiteX10" fmla="*/ 1919287 w 3414713"/>
              <a:gd name="connsiteY10" fmla="*/ 2733675 h 2852737"/>
              <a:gd name="connsiteX11" fmla="*/ 1738312 w 3414713"/>
              <a:gd name="connsiteY11" fmla="*/ 2686050 h 2852737"/>
              <a:gd name="connsiteX12" fmla="*/ 1976437 w 3414713"/>
              <a:gd name="connsiteY12" fmla="*/ 2419350 h 2852737"/>
              <a:gd name="connsiteX13" fmla="*/ 1662112 w 3414713"/>
              <a:gd name="connsiteY13" fmla="*/ 2305050 h 2852737"/>
              <a:gd name="connsiteX14" fmla="*/ 214312 w 3414713"/>
              <a:gd name="connsiteY14" fmla="*/ 1314450 h 2852737"/>
              <a:gd name="connsiteX15" fmla="*/ 900113 w 3414713"/>
              <a:gd name="connsiteY15" fmla="*/ 1619250 h 2852737"/>
              <a:gd name="connsiteX0" fmla="*/ 428625 w 2943225"/>
              <a:gd name="connsiteY0" fmla="*/ 161925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504949 w 2943225"/>
              <a:gd name="connsiteY12" fmla="*/ 2419350 h 2852737"/>
              <a:gd name="connsiteX13" fmla="*/ 1190624 w 2943225"/>
              <a:gd name="connsiteY13" fmla="*/ 2305050 h 2852737"/>
              <a:gd name="connsiteX14" fmla="*/ 214312 w 2943225"/>
              <a:gd name="connsiteY14" fmla="*/ 1676400 h 2852737"/>
              <a:gd name="connsiteX15" fmla="*/ 428625 w 2943225"/>
              <a:gd name="connsiteY15" fmla="*/ 161925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504949 w 2943225"/>
              <a:gd name="connsiteY12" fmla="*/ 2419350 h 2852737"/>
              <a:gd name="connsiteX13" fmla="*/ 1190624 w 2943225"/>
              <a:gd name="connsiteY13" fmla="*/ 230505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190624 w 2943225"/>
              <a:gd name="connsiteY13" fmla="*/ 230505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5146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5146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4384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5146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5146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5146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5146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5146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5146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4384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581149 w 2943225"/>
              <a:gd name="connsiteY2" fmla="*/ 184785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438400 h 2852737"/>
              <a:gd name="connsiteX14" fmla="*/ 214312 w 2943225"/>
              <a:gd name="connsiteY14" fmla="*/ 1676400 h 2852737"/>
              <a:gd name="connsiteX15" fmla="*/ 366712 w 2943225"/>
              <a:gd name="connsiteY15" fmla="*/ 1676400 h 2852737"/>
              <a:gd name="connsiteX0" fmla="*/ 366712 w 2943225"/>
              <a:gd name="connsiteY0" fmla="*/ 1676400 h 2852737"/>
              <a:gd name="connsiteX1" fmla="*/ 828674 w 2943225"/>
              <a:gd name="connsiteY1" fmla="*/ 1885950 h 2852737"/>
              <a:gd name="connsiteX2" fmla="*/ 1439862 w 2943225"/>
              <a:gd name="connsiteY2" fmla="*/ 1905000 h 2852737"/>
              <a:gd name="connsiteX3" fmla="*/ 1476374 w 2943225"/>
              <a:gd name="connsiteY3" fmla="*/ 1343025 h 2852737"/>
              <a:gd name="connsiteX4" fmla="*/ 2057399 w 2943225"/>
              <a:gd name="connsiteY4" fmla="*/ 38100 h 2852737"/>
              <a:gd name="connsiteX5" fmla="*/ 1866899 w 2943225"/>
              <a:gd name="connsiteY5" fmla="*/ 1114425 h 2852737"/>
              <a:gd name="connsiteX6" fmla="*/ 2028824 w 2943225"/>
              <a:gd name="connsiteY6" fmla="*/ 1676400 h 2852737"/>
              <a:gd name="connsiteX7" fmla="*/ 2943225 w 2943225"/>
              <a:gd name="connsiteY7" fmla="*/ 2686050 h 2852737"/>
              <a:gd name="connsiteX8" fmla="*/ 2562225 w 2943225"/>
              <a:gd name="connsiteY8" fmla="*/ 2686050 h 2852737"/>
              <a:gd name="connsiteX9" fmla="*/ 1971674 w 2943225"/>
              <a:gd name="connsiteY9" fmla="*/ 2105025 h 2852737"/>
              <a:gd name="connsiteX10" fmla="*/ 1447799 w 2943225"/>
              <a:gd name="connsiteY10" fmla="*/ 2733675 h 2852737"/>
              <a:gd name="connsiteX11" fmla="*/ 1266824 w 2943225"/>
              <a:gd name="connsiteY11" fmla="*/ 2686050 h 2852737"/>
              <a:gd name="connsiteX12" fmla="*/ 1820862 w 2943225"/>
              <a:gd name="connsiteY12" fmla="*/ 2057400 h 2852737"/>
              <a:gd name="connsiteX13" fmla="*/ 1439862 w 2943225"/>
              <a:gd name="connsiteY13" fmla="*/ 2438400 h 2852737"/>
              <a:gd name="connsiteX14" fmla="*/ 214312 w 2943225"/>
              <a:gd name="connsiteY14" fmla="*/ 1676400 h 2852737"/>
              <a:gd name="connsiteX15" fmla="*/ 366712 w 2943225"/>
              <a:gd name="connsiteY15" fmla="*/ 1676400 h 2852737"/>
              <a:gd name="connsiteX0" fmla="*/ 366712 w 2943225"/>
              <a:gd name="connsiteY0" fmla="*/ 1681162 h 2857499"/>
              <a:gd name="connsiteX1" fmla="*/ 828674 w 2943225"/>
              <a:gd name="connsiteY1" fmla="*/ 1890712 h 2857499"/>
              <a:gd name="connsiteX2" fmla="*/ 1439862 w 2943225"/>
              <a:gd name="connsiteY2" fmla="*/ 1909762 h 2857499"/>
              <a:gd name="connsiteX3" fmla="*/ 1668462 w 2943225"/>
              <a:gd name="connsiteY3" fmla="*/ 1376362 h 2857499"/>
              <a:gd name="connsiteX4" fmla="*/ 2057399 w 2943225"/>
              <a:gd name="connsiteY4" fmla="*/ 42862 h 2857499"/>
              <a:gd name="connsiteX5" fmla="*/ 1866899 w 2943225"/>
              <a:gd name="connsiteY5" fmla="*/ 1119187 h 2857499"/>
              <a:gd name="connsiteX6" fmla="*/ 2028824 w 2943225"/>
              <a:gd name="connsiteY6" fmla="*/ 1681162 h 2857499"/>
              <a:gd name="connsiteX7" fmla="*/ 2943225 w 2943225"/>
              <a:gd name="connsiteY7" fmla="*/ 2690812 h 2857499"/>
              <a:gd name="connsiteX8" fmla="*/ 2562225 w 2943225"/>
              <a:gd name="connsiteY8" fmla="*/ 2690812 h 2857499"/>
              <a:gd name="connsiteX9" fmla="*/ 1971674 w 2943225"/>
              <a:gd name="connsiteY9" fmla="*/ 2109787 h 2857499"/>
              <a:gd name="connsiteX10" fmla="*/ 1447799 w 2943225"/>
              <a:gd name="connsiteY10" fmla="*/ 2738437 h 2857499"/>
              <a:gd name="connsiteX11" fmla="*/ 1266824 w 2943225"/>
              <a:gd name="connsiteY11" fmla="*/ 2690812 h 2857499"/>
              <a:gd name="connsiteX12" fmla="*/ 1820862 w 2943225"/>
              <a:gd name="connsiteY12" fmla="*/ 2062162 h 2857499"/>
              <a:gd name="connsiteX13" fmla="*/ 1439862 w 2943225"/>
              <a:gd name="connsiteY13" fmla="*/ 2443162 h 2857499"/>
              <a:gd name="connsiteX14" fmla="*/ 214312 w 2943225"/>
              <a:gd name="connsiteY14" fmla="*/ 1681162 h 2857499"/>
              <a:gd name="connsiteX15" fmla="*/ 366712 w 2943225"/>
              <a:gd name="connsiteY15" fmla="*/ 1681162 h 2857499"/>
              <a:gd name="connsiteX0" fmla="*/ 366712 w 2943225"/>
              <a:gd name="connsiteY0" fmla="*/ 1681162 h 2857499"/>
              <a:gd name="connsiteX1" fmla="*/ 828674 w 2943225"/>
              <a:gd name="connsiteY1" fmla="*/ 1890712 h 2857499"/>
              <a:gd name="connsiteX2" fmla="*/ 1439862 w 2943225"/>
              <a:gd name="connsiteY2" fmla="*/ 1909762 h 2857499"/>
              <a:gd name="connsiteX3" fmla="*/ 1592262 w 2943225"/>
              <a:gd name="connsiteY3" fmla="*/ 1376362 h 2857499"/>
              <a:gd name="connsiteX4" fmla="*/ 2057399 w 2943225"/>
              <a:gd name="connsiteY4" fmla="*/ 42862 h 2857499"/>
              <a:gd name="connsiteX5" fmla="*/ 1866899 w 2943225"/>
              <a:gd name="connsiteY5" fmla="*/ 1119187 h 2857499"/>
              <a:gd name="connsiteX6" fmla="*/ 2028824 w 2943225"/>
              <a:gd name="connsiteY6" fmla="*/ 1681162 h 2857499"/>
              <a:gd name="connsiteX7" fmla="*/ 2943225 w 2943225"/>
              <a:gd name="connsiteY7" fmla="*/ 2690812 h 2857499"/>
              <a:gd name="connsiteX8" fmla="*/ 2562225 w 2943225"/>
              <a:gd name="connsiteY8" fmla="*/ 2690812 h 2857499"/>
              <a:gd name="connsiteX9" fmla="*/ 1971674 w 2943225"/>
              <a:gd name="connsiteY9" fmla="*/ 2109787 h 2857499"/>
              <a:gd name="connsiteX10" fmla="*/ 1447799 w 2943225"/>
              <a:gd name="connsiteY10" fmla="*/ 2738437 h 2857499"/>
              <a:gd name="connsiteX11" fmla="*/ 1266824 w 2943225"/>
              <a:gd name="connsiteY11" fmla="*/ 2690812 h 2857499"/>
              <a:gd name="connsiteX12" fmla="*/ 1820862 w 2943225"/>
              <a:gd name="connsiteY12" fmla="*/ 2062162 h 2857499"/>
              <a:gd name="connsiteX13" fmla="*/ 1439862 w 2943225"/>
              <a:gd name="connsiteY13" fmla="*/ 2443162 h 2857499"/>
              <a:gd name="connsiteX14" fmla="*/ 214312 w 2943225"/>
              <a:gd name="connsiteY14" fmla="*/ 1681162 h 2857499"/>
              <a:gd name="connsiteX15" fmla="*/ 366712 w 2943225"/>
              <a:gd name="connsiteY15" fmla="*/ 1681162 h 2857499"/>
              <a:gd name="connsiteX0" fmla="*/ 366712 w 2943225"/>
              <a:gd name="connsiteY0" fmla="*/ 1681162 h 2857499"/>
              <a:gd name="connsiteX1" fmla="*/ 828674 w 2943225"/>
              <a:gd name="connsiteY1" fmla="*/ 1890712 h 2857499"/>
              <a:gd name="connsiteX2" fmla="*/ 1439862 w 2943225"/>
              <a:gd name="connsiteY2" fmla="*/ 1909762 h 2857499"/>
              <a:gd name="connsiteX3" fmla="*/ 1592262 w 2943225"/>
              <a:gd name="connsiteY3" fmla="*/ 1376362 h 2857499"/>
              <a:gd name="connsiteX4" fmla="*/ 2057399 w 2943225"/>
              <a:gd name="connsiteY4" fmla="*/ 42862 h 2857499"/>
              <a:gd name="connsiteX5" fmla="*/ 1866899 w 2943225"/>
              <a:gd name="connsiteY5" fmla="*/ 1119187 h 2857499"/>
              <a:gd name="connsiteX6" fmla="*/ 2028824 w 2943225"/>
              <a:gd name="connsiteY6" fmla="*/ 1681162 h 2857499"/>
              <a:gd name="connsiteX7" fmla="*/ 2943225 w 2943225"/>
              <a:gd name="connsiteY7" fmla="*/ 2690812 h 2857499"/>
              <a:gd name="connsiteX8" fmla="*/ 2562225 w 2943225"/>
              <a:gd name="connsiteY8" fmla="*/ 2690812 h 2857499"/>
              <a:gd name="connsiteX9" fmla="*/ 1971674 w 2943225"/>
              <a:gd name="connsiteY9" fmla="*/ 2109787 h 2857499"/>
              <a:gd name="connsiteX10" fmla="*/ 1447799 w 2943225"/>
              <a:gd name="connsiteY10" fmla="*/ 2738437 h 2857499"/>
              <a:gd name="connsiteX11" fmla="*/ 1266824 w 2943225"/>
              <a:gd name="connsiteY11" fmla="*/ 2690812 h 2857499"/>
              <a:gd name="connsiteX12" fmla="*/ 1820862 w 2943225"/>
              <a:gd name="connsiteY12" fmla="*/ 2062162 h 2857499"/>
              <a:gd name="connsiteX13" fmla="*/ 1439862 w 2943225"/>
              <a:gd name="connsiteY13" fmla="*/ 2443162 h 2857499"/>
              <a:gd name="connsiteX14" fmla="*/ 214312 w 2943225"/>
              <a:gd name="connsiteY14" fmla="*/ 1681162 h 2857499"/>
              <a:gd name="connsiteX15" fmla="*/ 366712 w 2943225"/>
              <a:gd name="connsiteY15" fmla="*/ 1681162 h 2857499"/>
              <a:gd name="connsiteX0" fmla="*/ 366712 w 2943225"/>
              <a:gd name="connsiteY0" fmla="*/ 1681162 h 2857499"/>
              <a:gd name="connsiteX1" fmla="*/ 828674 w 2943225"/>
              <a:gd name="connsiteY1" fmla="*/ 1890712 h 2857499"/>
              <a:gd name="connsiteX2" fmla="*/ 1439862 w 2943225"/>
              <a:gd name="connsiteY2" fmla="*/ 1909762 h 2857499"/>
              <a:gd name="connsiteX3" fmla="*/ 1592262 w 2943225"/>
              <a:gd name="connsiteY3" fmla="*/ 1376362 h 2857499"/>
              <a:gd name="connsiteX4" fmla="*/ 2057399 w 2943225"/>
              <a:gd name="connsiteY4" fmla="*/ 42862 h 2857499"/>
              <a:gd name="connsiteX5" fmla="*/ 1866899 w 2943225"/>
              <a:gd name="connsiteY5" fmla="*/ 1119187 h 2857499"/>
              <a:gd name="connsiteX6" fmla="*/ 2028824 w 2943225"/>
              <a:gd name="connsiteY6" fmla="*/ 1681162 h 2857499"/>
              <a:gd name="connsiteX7" fmla="*/ 2943225 w 2943225"/>
              <a:gd name="connsiteY7" fmla="*/ 2690812 h 2857499"/>
              <a:gd name="connsiteX8" fmla="*/ 2562225 w 2943225"/>
              <a:gd name="connsiteY8" fmla="*/ 2690812 h 2857499"/>
              <a:gd name="connsiteX9" fmla="*/ 1971674 w 2943225"/>
              <a:gd name="connsiteY9" fmla="*/ 2109787 h 2857499"/>
              <a:gd name="connsiteX10" fmla="*/ 1447799 w 2943225"/>
              <a:gd name="connsiteY10" fmla="*/ 2738437 h 2857499"/>
              <a:gd name="connsiteX11" fmla="*/ 1266824 w 2943225"/>
              <a:gd name="connsiteY11" fmla="*/ 2690812 h 2857499"/>
              <a:gd name="connsiteX12" fmla="*/ 1820862 w 2943225"/>
              <a:gd name="connsiteY12" fmla="*/ 2062162 h 2857499"/>
              <a:gd name="connsiteX13" fmla="*/ 1439862 w 2943225"/>
              <a:gd name="connsiteY13" fmla="*/ 2443162 h 2857499"/>
              <a:gd name="connsiteX14" fmla="*/ 214312 w 2943225"/>
              <a:gd name="connsiteY14" fmla="*/ 1681162 h 2857499"/>
              <a:gd name="connsiteX15" fmla="*/ 366712 w 2943225"/>
              <a:gd name="connsiteY15" fmla="*/ 1681162 h 2857499"/>
              <a:gd name="connsiteX0" fmla="*/ 366712 w 2943225"/>
              <a:gd name="connsiteY0" fmla="*/ 1681162 h 2857499"/>
              <a:gd name="connsiteX1" fmla="*/ 828674 w 2943225"/>
              <a:gd name="connsiteY1" fmla="*/ 1890712 h 2857499"/>
              <a:gd name="connsiteX2" fmla="*/ 1439862 w 2943225"/>
              <a:gd name="connsiteY2" fmla="*/ 2062162 h 2857499"/>
              <a:gd name="connsiteX3" fmla="*/ 1592262 w 2943225"/>
              <a:gd name="connsiteY3" fmla="*/ 1376362 h 2857499"/>
              <a:gd name="connsiteX4" fmla="*/ 2057399 w 2943225"/>
              <a:gd name="connsiteY4" fmla="*/ 42862 h 2857499"/>
              <a:gd name="connsiteX5" fmla="*/ 1866899 w 2943225"/>
              <a:gd name="connsiteY5" fmla="*/ 1119187 h 2857499"/>
              <a:gd name="connsiteX6" fmla="*/ 2028824 w 2943225"/>
              <a:gd name="connsiteY6" fmla="*/ 1681162 h 2857499"/>
              <a:gd name="connsiteX7" fmla="*/ 2943225 w 2943225"/>
              <a:gd name="connsiteY7" fmla="*/ 2690812 h 2857499"/>
              <a:gd name="connsiteX8" fmla="*/ 2562225 w 2943225"/>
              <a:gd name="connsiteY8" fmla="*/ 2690812 h 2857499"/>
              <a:gd name="connsiteX9" fmla="*/ 1971674 w 2943225"/>
              <a:gd name="connsiteY9" fmla="*/ 2109787 h 2857499"/>
              <a:gd name="connsiteX10" fmla="*/ 1447799 w 2943225"/>
              <a:gd name="connsiteY10" fmla="*/ 2738437 h 2857499"/>
              <a:gd name="connsiteX11" fmla="*/ 1266824 w 2943225"/>
              <a:gd name="connsiteY11" fmla="*/ 2690812 h 2857499"/>
              <a:gd name="connsiteX12" fmla="*/ 1820862 w 2943225"/>
              <a:gd name="connsiteY12" fmla="*/ 2062162 h 2857499"/>
              <a:gd name="connsiteX13" fmla="*/ 1439862 w 2943225"/>
              <a:gd name="connsiteY13" fmla="*/ 2443162 h 2857499"/>
              <a:gd name="connsiteX14" fmla="*/ 214312 w 2943225"/>
              <a:gd name="connsiteY14" fmla="*/ 1681162 h 2857499"/>
              <a:gd name="connsiteX15" fmla="*/ 366712 w 2943225"/>
              <a:gd name="connsiteY15" fmla="*/ 1681162 h 2857499"/>
              <a:gd name="connsiteX0" fmla="*/ 366712 w 2943225"/>
              <a:gd name="connsiteY0" fmla="*/ 1681162 h 2857499"/>
              <a:gd name="connsiteX1" fmla="*/ 828674 w 2943225"/>
              <a:gd name="connsiteY1" fmla="*/ 1890712 h 2857499"/>
              <a:gd name="connsiteX2" fmla="*/ 1439862 w 2943225"/>
              <a:gd name="connsiteY2" fmla="*/ 2062162 h 2857499"/>
              <a:gd name="connsiteX3" fmla="*/ 1592262 w 2943225"/>
              <a:gd name="connsiteY3" fmla="*/ 1376362 h 2857499"/>
              <a:gd name="connsiteX4" fmla="*/ 2057399 w 2943225"/>
              <a:gd name="connsiteY4" fmla="*/ 42862 h 2857499"/>
              <a:gd name="connsiteX5" fmla="*/ 1866899 w 2943225"/>
              <a:gd name="connsiteY5" fmla="*/ 1119187 h 2857499"/>
              <a:gd name="connsiteX6" fmla="*/ 2028824 w 2943225"/>
              <a:gd name="connsiteY6" fmla="*/ 1681162 h 2857499"/>
              <a:gd name="connsiteX7" fmla="*/ 2943225 w 2943225"/>
              <a:gd name="connsiteY7" fmla="*/ 2690812 h 2857499"/>
              <a:gd name="connsiteX8" fmla="*/ 2562225 w 2943225"/>
              <a:gd name="connsiteY8" fmla="*/ 2690812 h 2857499"/>
              <a:gd name="connsiteX9" fmla="*/ 1971674 w 2943225"/>
              <a:gd name="connsiteY9" fmla="*/ 2109787 h 2857499"/>
              <a:gd name="connsiteX10" fmla="*/ 1447799 w 2943225"/>
              <a:gd name="connsiteY10" fmla="*/ 2738437 h 2857499"/>
              <a:gd name="connsiteX11" fmla="*/ 1266824 w 2943225"/>
              <a:gd name="connsiteY11" fmla="*/ 2690812 h 2857499"/>
              <a:gd name="connsiteX12" fmla="*/ 1820862 w 2943225"/>
              <a:gd name="connsiteY12" fmla="*/ 2062162 h 2857499"/>
              <a:gd name="connsiteX13" fmla="*/ 1439862 w 2943225"/>
              <a:gd name="connsiteY13" fmla="*/ 2443162 h 2857499"/>
              <a:gd name="connsiteX14" fmla="*/ 214312 w 2943225"/>
              <a:gd name="connsiteY14" fmla="*/ 1681162 h 2857499"/>
              <a:gd name="connsiteX15" fmla="*/ 366712 w 2943225"/>
              <a:gd name="connsiteY15" fmla="*/ 1681162 h 2857499"/>
              <a:gd name="connsiteX0" fmla="*/ 373062 w 2943225"/>
              <a:gd name="connsiteY0" fmla="*/ 1604962 h 2857499"/>
              <a:gd name="connsiteX1" fmla="*/ 828674 w 2943225"/>
              <a:gd name="connsiteY1" fmla="*/ 1890712 h 2857499"/>
              <a:gd name="connsiteX2" fmla="*/ 1439862 w 2943225"/>
              <a:gd name="connsiteY2" fmla="*/ 2062162 h 2857499"/>
              <a:gd name="connsiteX3" fmla="*/ 1592262 w 2943225"/>
              <a:gd name="connsiteY3" fmla="*/ 1376362 h 2857499"/>
              <a:gd name="connsiteX4" fmla="*/ 2057399 w 2943225"/>
              <a:gd name="connsiteY4" fmla="*/ 42862 h 2857499"/>
              <a:gd name="connsiteX5" fmla="*/ 1866899 w 2943225"/>
              <a:gd name="connsiteY5" fmla="*/ 1119187 h 2857499"/>
              <a:gd name="connsiteX6" fmla="*/ 2028824 w 2943225"/>
              <a:gd name="connsiteY6" fmla="*/ 1681162 h 2857499"/>
              <a:gd name="connsiteX7" fmla="*/ 2943225 w 2943225"/>
              <a:gd name="connsiteY7" fmla="*/ 2690812 h 2857499"/>
              <a:gd name="connsiteX8" fmla="*/ 2562225 w 2943225"/>
              <a:gd name="connsiteY8" fmla="*/ 2690812 h 2857499"/>
              <a:gd name="connsiteX9" fmla="*/ 1971674 w 2943225"/>
              <a:gd name="connsiteY9" fmla="*/ 2109787 h 2857499"/>
              <a:gd name="connsiteX10" fmla="*/ 1447799 w 2943225"/>
              <a:gd name="connsiteY10" fmla="*/ 2738437 h 2857499"/>
              <a:gd name="connsiteX11" fmla="*/ 1266824 w 2943225"/>
              <a:gd name="connsiteY11" fmla="*/ 2690812 h 2857499"/>
              <a:gd name="connsiteX12" fmla="*/ 1820862 w 2943225"/>
              <a:gd name="connsiteY12" fmla="*/ 2062162 h 2857499"/>
              <a:gd name="connsiteX13" fmla="*/ 1439862 w 2943225"/>
              <a:gd name="connsiteY13" fmla="*/ 2443162 h 2857499"/>
              <a:gd name="connsiteX14" fmla="*/ 214312 w 2943225"/>
              <a:gd name="connsiteY14" fmla="*/ 1681162 h 2857499"/>
              <a:gd name="connsiteX15" fmla="*/ 373062 w 2943225"/>
              <a:gd name="connsiteY15" fmla="*/ 1604962 h 2857499"/>
              <a:gd name="connsiteX0" fmla="*/ 373062 w 2943225"/>
              <a:gd name="connsiteY0" fmla="*/ 1604962 h 2857499"/>
              <a:gd name="connsiteX1" fmla="*/ 828674 w 2943225"/>
              <a:gd name="connsiteY1" fmla="*/ 1890712 h 2857499"/>
              <a:gd name="connsiteX2" fmla="*/ 1439862 w 2943225"/>
              <a:gd name="connsiteY2" fmla="*/ 2062162 h 2857499"/>
              <a:gd name="connsiteX3" fmla="*/ 1592262 w 2943225"/>
              <a:gd name="connsiteY3" fmla="*/ 1376362 h 2857499"/>
              <a:gd name="connsiteX4" fmla="*/ 2057399 w 2943225"/>
              <a:gd name="connsiteY4" fmla="*/ 42862 h 2857499"/>
              <a:gd name="connsiteX5" fmla="*/ 1866899 w 2943225"/>
              <a:gd name="connsiteY5" fmla="*/ 1119187 h 2857499"/>
              <a:gd name="connsiteX6" fmla="*/ 2028824 w 2943225"/>
              <a:gd name="connsiteY6" fmla="*/ 1681162 h 2857499"/>
              <a:gd name="connsiteX7" fmla="*/ 2943225 w 2943225"/>
              <a:gd name="connsiteY7" fmla="*/ 2690812 h 2857499"/>
              <a:gd name="connsiteX8" fmla="*/ 2562225 w 2943225"/>
              <a:gd name="connsiteY8" fmla="*/ 2690812 h 2857499"/>
              <a:gd name="connsiteX9" fmla="*/ 1971674 w 2943225"/>
              <a:gd name="connsiteY9" fmla="*/ 2109787 h 2857499"/>
              <a:gd name="connsiteX10" fmla="*/ 1447799 w 2943225"/>
              <a:gd name="connsiteY10" fmla="*/ 2738437 h 2857499"/>
              <a:gd name="connsiteX11" fmla="*/ 1266824 w 2943225"/>
              <a:gd name="connsiteY11" fmla="*/ 2690812 h 2857499"/>
              <a:gd name="connsiteX12" fmla="*/ 1820862 w 2943225"/>
              <a:gd name="connsiteY12" fmla="*/ 2062162 h 2857499"/>
              <a:gd name="connsiteX13" fmla="*/ 1439862 w 2943225"/>
              <a:gd name="connsiteY13" fmla="*/ 2443162 h 2857499"/>
              <a:gd name="connsiteX14" fmla="*/ 214312 w 2943225"/>
              <a:gd name="connsiteY14" fmla="*/ 1681162 h 2857499"/>
              <a:gd name="connsiteX15" fmla="*/ 373062 w 2943225"/>
              <a:gd name="connsiteY15" fmla="*/ 1604962 h 2857499"/>
              <a:gd name="connsiteX0" fmla="*/ 373062 w 2943225"/>
              <a:gd name="connsiteY0" fmla="*/ 1604962 h 2857499"/>
              <a:gd name="connsiteX1" fmla="*/ 828674 w 2943225"/>
              <a:gd name="connsiteY1" fmla="*/ 1890712 h 2857499"/>
              <a:gd name="connsiteX2" fmla="*/ 1439862 w 2943225"/>
              <a:gd name="connsiteY2" fmla="*/ 2062162 h 2857499"/>
              <a:gd name="connsiteX3" fmla="*/ 1592262 w 2943225"/>
              <a:gd name="connsiteY3" fmla="*/ 1376362 h 2857499"/>
              <a:gd name="connsiteX4" fmla="*/ 2057399 w 2943225"/>
              <a:gd name="connsiteY4" fmla="*/ 42862 h 2857499"/>
              <a:gd name="connsiteX5" fmla="*/ 1866899 w 2943225"/>
              <a:gd name="connsiteY5" fmla="*/ 1119187 h 2857499"/>
              <a:gd name="connsiteX6" fmla="*/ 2028824 w 2943225"/>
              <a:gd name="connsiteY6" fmla="*/ 1681162 h 2857499"/>
              <a:gd name="connsiteX7" fmla="*/ 2943225 w 2943225"/>
              <a:gd name="connsiteY7" fmla="*/ 2690812 h 2857499"/>
              <a:gd name="connsiteX8" fmla="*/ 2562225 w 2943225"/>
              <a:gd name="connsiteY8" fmla="*/ 2690812 h 2857499"/>
              <a:gd name="connsiteX9" fmla="*/ 1971674 w 2943225"/>
              <a:gd name="connsiteY9" fmla="*/ 2109787 h 2857499"/>
              <a:gd name="connsiteX10" fmla="*/ 1447799 w 2943225"/>
              <a:gd name="connsiteY10" fmla="*/ 2738437 h 2857499"/>
              <a:gd name="connsiteX11" fmla="*/ 1266824 w 2943225"/>
              <a:gd name="connsiteY11" fmla="*/ 2690812 h 2857499"/>
              <a:gd name="connsiteX12" fmla="*/ 1820862 w 2943225"/>
              <a:gd name="connsiteY12" fmla="*/ 2062162 h 2857499"/>
              <a:gd name="connsiteX13" fmla="*/ 1439862 w 2943225"/>
              <a:gd name="connsiteY13" fmla="*/ 2443162 h 2857499"/>
              <a:gd name="connsiteX14" fmla="*/ 214312 w 2943225"/>
              <a:gd name="connsiteY14" fmla="*/ 1681162 h 2857499"/>
              <a:gd name="connsiteX15" fmla="*/ 373062 w 2943225"/>
              <a:gd name="connsiteY15" fmla="*/ 1604962 h 285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3225" h="2857499">
                <a:moveTo>
                  <a:pt x="373062" y="1604962"/>
                </a:moveTo>
                <a:cubicBezTo>
                  <a:pt x="427831" y="1668462"/>
                  <a:pt x="678391" y="1770062"/>
                  <a:pt x="828674" y="1890712"/>
                </a:cubicBezTo>
                <a:cubicBezTo>
                  <a:pt x="1007532" y="1954212"/>
                  <a:pt x="1322122" y="2119312"/>
                  <a:pt x="1439862" y="2062162"/>
                </a:cubicBezTo>
                <a:cubicBezTo>
                  <a:pt x="1500452" y="1900237"/>
                  <a:pt x="1489339" y="1712912"/>
                  <a:pt x="1592262" y="1376362"/>
                </a:cubicBezTo>
                <a:cubicBezTo>
                  <a:pt x="1695185" y="1039812"/>
                  <a:pt x="2011626" y="85724"/>
                  <a:pt x="2057399" y="42862"/>
                </a:cubicBezTo>
                <a:cubicBezTo>
                  <a:pt x="2103172" y="0"/>
                  <a:pt x="1871661" y="846137"/>
                  <a:pt x="1866899" y="1119187"/>
                </a:cubicBezTo>
                <a:cubicBezTo>
                  <a:pt x="1862137" y="1392237"/>
                  <a:pt x="1849436" y="1419225"/>
                  <a:pt x="2028824" y="1681162"/>
                </a:cubicBezTo>
                <a:cubicBezTo>
                  <a:pt x="2208212" y="1943100"/>
                  <a:pt x="2857500" y="2535237"/>
                  <a:pt x="2943225" y="2690812"/>
                </a:cubicBezTo>
                <a:cubicBezTo>
                  <a:pt x="2667000" y="2732087"/>
                  <a:pt x="2667000" y="2641600"/>
                  <a:pt x="2562225" y="2690812"/>
                </a:cubicBezTo>
                <a:cubicBezTo>
                  <a:pt x="2400300" y="2606675"/>
                  <a:pt x="2157412" y="2101850"/>
                  <a:pt x="1971674" y="2109787"/>
                </a:cubicBezTo>
                <a:cubicBezTo>
                  <a:pt x="1785936" y="2117724"/>
                  <a:pt x="1565274" y="2641600"/>
                  <a:pt x="1447799" y="2738437"/>
                </a:cubicBezTo>
                <a:cubicBezTo>
                  <a:pt x="1330324" y="2835275"/>
                  <a:pt x="1276349" y="2857499"/>
                  <a:pt x="1266824" y="2690812"/>
                </a:cubicBezTo>
                <a:cubicBezTo>
                  <a:pt x="1276349" y="2638425"/>
                  <a:pt x="1734872" y="2071687"/>
                  <a:pt x="1820862" y="2062162"/>
                </a:cubicBezTo>
                <a:cubicBezTo>
                  <a:pt x="1849702" y="2033587"/>
                  <a:pt x="1679045" y="2211387"/>
                  <a:pt x="1439862" y="2443162"/>
                </a:cubicBezTo>
                <a:cubicBezTo>
                  <a:pt x="1143529" y="2332037"/>
                  <a:pt x="466724" y="1887537"/>
                  <a:pt x="214312" y="1681162"/>
                </a:cubicBezTo>
                <a:cubicBezTo>
                  <a:pt x="0" y="1408112"/>
                  <a:pt x="261143" y="1550987"/>
                  <a:pt x="373062" y="1604962"/>
                </a:cubicBezTo>
                <a:close/>
              </a:path>
            </a:pathLst>
          </a:cu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a:ln w="12700" cap="flat" cmpd="sng" algn="ctr">
            <a:noFill/>
            <a:prstDash val="solid"/>
            <a:round/>
            <a:headEnd type="none" w="med" len="med"/>
            <a:tailEnd type="none" w="med" len="med"/>
          </a:ln>
          <a:effectLst>
            <a:innerShdw blurRad="63500" dist="50800" dir="16200000">
              <a:prstClr val="black">
                <a:alpha val="50000"/>
              </a:prstClr>
            </a:innerShdw>
            <a:reflection blurRad="6350" stA="52000" endA="300" endPos="35000" dir="5400000" sy="-100000" algn="bl" rotWithShape="0"/>
          </a:effectLst>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endPara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endParaRPr>
          </a:p>
        </p:txBody>
      </p:sp>
      <p:grpSp>
        <p:nvGrpSpPr>
          <p:cNvPr id="23" name="Group 22"/>
          <p:cNvGrpSpPr/>
          <p:nvPr/>
        </p:nvGrpSpPr>
        <p:grpSpPr>
          <a:xfrm>
            <a:off x="609600" y="2317382"/>
            <a:ext cx="7537449" cy="1949818"/>
            <a:chOff x="609600" y="2317382"/>
            <a:chExt cx="7537449" cy="1949818"/>
          </a:xfrm>
        </p:grpSpPr>
        <p:sp>
          <p:nvSpPr>
            <p:cNvPr id="10" name="Freeform 9"/>
            <p:cNvSpPr/>
            <p:nvPr/>
          </p:nvSpPr>
          <p:spPr bwMode="auto">
            <a:xfrm>
              <a:off x="2133600" y="2362200"/>
              <a:ext cx="6013449" cy="1595437"/>
            </a:xfrm>
            <a:custGeom>
              <a:avLst/>
              <a:gdLst>
                <a:gd name="connsiteX0" fmla="*/ 608012 w 5529262"/>
                <a:gd name="connsiteY0" fmla="*/ 1587 h 1522412"/>
                <a:gd name="connsiteX1" fmla="*/ 3913187 w 5529262"/>
                <a:gd name="connsiteY1" fmla="*/ 163512 h 1522412"/>
                <a:gd name="connsiteX2" fmla="*/ 4598987 w 5529262"/>
                <a:gd name="connsiteY2" fmla="*/ 792162 h 1522412"/>
                <a:gd name="connsiteX3" fmla="*/ 5084762 w 5529262"/>
                <a:gd name="connsiteY3" fmla="*/ 1354137 h 1522412"/>
                <a:gd name="connsiteX4" fmla="*/ 5294312 w 5529262"/>
                <a:gd name="connsiteY4" fmla="*/ 1049337 h 1522412"/>
                <a:gd name="connsiteX5" fmla="*/ 5160962 w 5529262"/>
                <a:gd name="connsiteY5" fmla="*/ 1096962 h 1522412"/>
                <a:gd name="connsiteX6" fmla="*/ 5180012 w 5529262"/>
                <a:gd name="connsiteY6" fmla="*/ 1211262 h 1522412"/>
                <a:gd name="connsiteX7" fmla="*/ 5084762 w 5529262"/>
                <a:gd name="connsiteY7" fmla="*/ 1258887 h 1522412"/>
                <a:gd name="connsiteX8" fmla="*/ 4970462 w 5529262"/>
                <a:gd name="connsiteY8" fmla="*/ 1077912 h 1522412"/>
                <a:gd name="connsiteX9" fmla="*/ 5246687 w 5529262"/>
                <a:gd name="connsiteY9" fmla="*/ 877887 h 1522412"/>
                <a:gd name="connsiteX10" fmla="*/ 5513387 w 5529262"/>
                <a:gd name="connsiteY10" fmla="*/ 1163637 h 1522412"/>
                <a:gd name="connsiteX11" fmla="*/ 5151437 w 5529262"/>
                <a:gd name="connsiteY11" fmla="*/ 1497012 h 1522412"/>
                <a:gd name="connsiteX12" fmla="*/ 4779962 w 5529262"/>
                <a:gd name="connsiteY12" fmla="*/ 1316037 h 1522412"/>
                <a:gd name="connsiteX13" fmla="*/ 4227512 w 5529262"/>
                <a:gd name="connsiteY13" fmla="*/ 458787 h 1522412"/>
                <a:gd name="connsiteX14" fmla="*/ 598487 w 5529262"/>
                <a:gd name="connsiteY14" fmla="*/ 153987 h 1522412"/>
                <a:gd name="connsiteX15" fmla="*/ 608012 w 5529262"/>
                <a:gd name="connsiteY15" fmla="*/ 1587 h 1522412"/>
                <a:gd name="connsiteX0" fmla="*/ 608012 w 5529262"/>
                <a:gd name="connsiteY0" fmla="*/ 1587 h 1522412"/>
                <a:gd name="connsiteX1" fmla="*/ 3913187 w 5529262"/>
                <a:gd name="connsiteY1" fmla="*/ 163512 h 1522412"/>
                <a:gd name="connsiteX2" fmla="*/ 4684712 w 5529262"/>
                <a:gd name="connsiteY2" fmla="*/ 715962 h 1522412"/>
                <a:gd name="connsiteX3" fmla="*/ 5084762 w 5529262"/>
                <a:gd name="connsiteY3" fmla="*/ 1354137 h 1522412"/>
                <a:gd name="connsiteX4" fmla="*/ 5294312 w 5529262"/>
                <a:gd name="connsiteY4" fmla="*/ 1049337 h 1522412"/>
                <a:gd name="connsiteX5" fmla="*/ 5160962 w 5529262"/>
                <a:gd name="connsiteY5" fmla="*/ 1096962 h 1522412"/>
                <a:gd name="connsiteX6" fmla="*/ 5180012 w 5529262"/>
                <a:gd name="connsiteY6" fmla="*/ 1211262 h 1522412"/>
                <a:gd name="connsiteX7" fmla="*/ 5084762 w 5529262"/>
                <a:gd name="connsiteY7" fmla="*/ 1258887 h 1522412"/>
                <a:gd name="connsiteX8" fmla="*/ 4970462 w 5529262"/>
                <a:gd name="connsiteY8" fmla="*/ 1077912 h 1522412"/>
                <a:gd name="connsiteX9" fmla="*/ 5246687 w 5529262"/>
                <a:gd name="connsiteY9" fmla="*/ 877887 h 1522412"/>
                <a:gd name="connsiteX10" fmla="*/ 5513387 w 5529262"/>
                <a:gd name="connsiteY10" fmla="*/ 1163637 h 1522412"/>
                <a:gd name="connsiteX11" fmla="*/ 5151437 w 5529262"/>
                <a:gd name="connsiteY11" fmla="*/ 1497012 h 1522412"/>
                <a:gd name="connsiteX12" fmla="*/ 4779962 w 5529262"/>
                <a:gd name="connsiteY12" fmla="*/ 1316037 h 1522412"/>
                <a:gd name="connsiteX13" fmla="*/ 4227512 w 5529262"/>
                <a:gd name="connsiteY13" fmla="*/ 458787 h 1522412"/>
                <a:gd name="connsiteX14" fmla="*/ 598487 w 5529262"/>
                <a:gd name="connsiteY14" fmla="*/ 153987 h 1522412"/>
                <a:gd name="connsiteX15" fmla="*/ 608012 w 5529262"/>
                <a:gd name="connsiteY15" fmla="*/ 1587 h 1522412"/>
                <a:gd name="connsiteX0" fmla="*/ 608012 w 5529262"/>
                <a:gd name="connsiteY0" fmla="*/ 1587 h 1508124"/>
                <a:gd name="connsiteX1" fmla="*/ 3913187 w 5529262"/>
                <a:gd name="connsiteY1" fmla="*/ 163512 h 1508124"/>
                <a:gd name="connsiteX2" fmla="*/ 4684712 w 5529262"/>
                <a:gd name="connsiteY2" fmla="*/ 715962 h 1508124"/>
                <a:gd name="connsiteX3" fmla="*/ 5084762 w 5529262"/>
                <a:gd name="connsiteY3" fmla="*/ 1354137 h 1508124"/>
                <a:gd name="connsiteX4" fmla="*/ 5294312 w 5529262"/>
                <a:gd name="connsiteY4" fmla="*/ 1049337 h 1508124"/>
                <a:gd name="connsiteX5" fmla="*/ 5160962 w 5529262"/>
                <a:gd name="connsiteY5" fmla="*/ 1096962 h 1508124"/>
                <a:gd name="connsiteX6" fmla="*/ 5180012 w 5529262"/>
                <a:gd name="connsiteY6" fmla="*/ 1211262 h 1508124"/>
                <a:gd name="connsiteX7" fmla="*/ 5084762 w 5529262"/>
                <a:gd name="connsiteY7" fmla="*/ 1258887 h 1508124"/>
                <a:gd name="connsiteX8" fmla="*/ 4970462 w 5529262"/>
                <a:gd name="connsiteY8" fmla="*/ 1077912 h 1508124"/>
                <a:gd name="connsiteX9" fmla="*/ 5246687 w 5529262"/>
                <a:gd name="connsiteY9" fmla="*/ 877887 h 1508124"/>
                <a:gd name="connsiteX10" fmla="*/ 5513387 w 5529262"/>
                <a:gd name="connsiteY10" fmla="*/ 1163637 h 1508124"/>
                <a:gd name="connsiteX11" fmla="*/ 5151437 w 5529262"/>
                <a:gd name="connsiteY11" fmla="*/ 1497012 h 1508124"/>
                <a:gd name="connsiteX12" fmla="*/ 4684712 w 5529262"/>
                <a:gd name="connsiteY12" fmla="*/ 1096962 h 1508124"/>
                <a:gd name="connsiteX13" fmla="*/ 4227512 w 5529262"/>
                <a:gd name="connsiteY13" fmla="*/ 458787 h 1508124"/>
                <a:gd name="connsiteX14" fmla="*/ 598487 w 5529262"/>
                <a:gd name="connsiteY14" fmla="*/ 153987 h 1508124"/>
                <a:gd name="connsiteX15" fmla="*/ 608012 w 5529262"/>
                <a:gd name="connsiteY15" fmla="*/ 1587 h 1508124"/>
                <a:gd name="connsiteX0" fmla="*/ 608012 w 5529262"/>
                <a:gd name="connsiteY0" fmla="*/ 1587 h 1508124"/>
                <a:gd name="connsiteX1" fmla="*/ 3913187 w 5529262"/>
                <a:gd name="connsiteY1" fmla="*/ 163512 h 1508124"/>
                <a:gd name="connsiteX2" fmla="*/ 4684712 w 5529262"/>
                <a:gd name="connsiteY2" fmla="*/ 715962 h 1508124"/>
                <a:gd name="connsiteX3" fmla="*/ 5084762 w 5529262"/>
                <a:gd name="connsiteY3" fmla="*/ 1354137 h 1508124"/>
                <a:gd name="connsiteX4" fmla="*/ 5294312 w 5529262"/>
                <a:gd name="connsiteY4" fmla="*/ 1049337 h 1508124"/>
                <a:gd name="connsiteX5" fmla="*/ 5160962 w 5529262"/>
                <a:gd name="connsiteY5" fmla="*/ 1096962 h 1508124"/>
                <a:gd name="connsiteX6" fmla="*/ 5180012 w 5529262"/>
                <a:gd name="connsiteY6" fmla="*/ 1211262 h 1508124"/>
                <a:gd name="connsiteX7" fmla="*/ 5084762 w 5529262"/>
                <a:gd name="connsiteY7" fmla="*/ 1258887 h 1508124"/>
                <a:gd name="connsiteX8" fmla="*/ 4970462 w 5529262"/>
                <a:gd name="connsiteY8" fmla="*/ 1077912 h 1508124"/>
                <a:gd name="connsiteX9" fmla="*/ 5246687 w 5529262"/>
                <a:gd name="connsiteY9" fmla="*/ 877887 h 1508124"/>
                <a:gd name="connsiteX10" fmla="*/ 5513387 w 5529262"/>
                <a:gd name="connsiteY10" fmla="*/ 1163637 h 1508124"/>
                <a:gd name="connsiteX11" fmla="*/ 5151437 w 5529262"/>
                <a:gd name="connsiteY11" fmla="*/ 1497012 h 1508124"/>
                <a:gd name="connsiteX12" fmla="*/ 4684712 w 5529262"/>
                <a:gd name="connsiteY12" fmla="*/ 1096962 h 1508124"/>
                <a:gd name="connsiteX13" fmla="*/ 4227512 w 5529262"/>
                <a:gd name="connsiteY13" fmla="*/ 458787 h 1508124"/>
                <a:gd name="connsiteX14" fmla="*/ 598487 w 5529262"/>
                <a:gd name="connsiteY14" fmla="*/ 153987 h 1508124"/>
                <a:gd name="connsiteX15" fmla="*/ 608012 w 5529262"/>
                <a:gd name="connsiteY15" fmla="*/ 1587 h 1508124"/>
                <a:gd name="connsiteX0" fmla="*/ 608012 w 5529262"/>
                <a:gd name="connsiteY0" fmla="*/ 1587 h 1520824"/>
                <a:gd name="connsiteX1" fmla="*/ 3913187 w 5529262"/>
                <a:gd name="connsiteY1" fmla="*/ 163512 h 1520824"/>
                <a:gd name="connsiteX2" fmla="*/ 4684712 w 5529262"/>
                <a:gd name="connsiteY2" fmla="*/ 715962 h 1520824"/>
                <a:gd name="connsiteX3" fmla="*/ 5084762 w 5529262"/>
                <a:gd name="connsiteY3" fmla="*/ 1354137 h 1520824"/>
                <a:gd name="connsiteX4" fmla="*/ 5294312 w 5529262"/>
                <a:gd name="connsiteY4" fmla="*/ 1049337 h 1520824"/>
                <a:gd name="connsiteX5" fmla="*/ 5160962 w 5529262"/>
                <a:gd name="connsiteY5" fmla="*/ 1096962 h 1520824"/>
                <a:gd name="connsiteX6" fmla="*/ 5180012 w 5529262"/>
                <a:gd name="connsiteY6" fmla="*/ 1211262 h 1520824"/>
                <a:gd name="connsiteX7" fmla="*/ 5084762 w 5529262"/>
                <a:gd name="connsiteY7" fmla="*/ 1258887 h 1520824"/>
                <a:gd name="connsiteX8" fmla="*/ 4970462 w 5529262"/>
                <a:gd name="connsiteY8" fmla="*/ 1077912 h 1520824"/>
                <a:gd name="connsiteX9" fmla="*/ 5246687 w 5529262"/>
                <a:gd name="connsiteY9" fmla="*/ 877887 h 1520824"/>
                <a:gd name="connsiteX10" fmla="*/ 5513387 w 5529262"/>
                <a:gd name="connsiteY10" fmla="*/ 1163637 h 1520824"/>
                <a:gd name="connsiteX11" fmla="*/ 5151437 w 5529262"/>
                <a:gd name="connsiteY11" fmla="*/ 1497012 h 1520824"/>
                <a:gd name="connsiteX12" fmla="*/ 4684712 w 5529262"/>
                <a:gd name="connsiteY12" fmla="*/ 1020762 h 1520824"/>
                <a:gd name="connsiteX13" fmla="*/ 4227512 w 5529262"/>
                <a:gd name="connsiteY13" fmla="*/ 458787 h 1520824"/>
                <a:gd name="connsiteX14" fmla="*/ 598487 w 5529262"/>
                <a:gd name="connsiteY14" fmla="*/ 153987 h 1520824"/>
                <a:gd name="connsiteX15" fmla="*/ 608012 w 5529262"/>
                <a:gd name="connsiteY15" fmla="*/ 1587 h 1520824"/>
                <a:gd name="connsiteX0" fmla="*/ 552450 w 5473700"/>
                <a:gd name="connsiteY0" fmla="*/ 1587 h 1520824"/>
                <a:gd name="connsiteX1" fmla="*/ 3857625 w 5473700"/>
                <a:gd name="connsiteY1" fmla="*/ 163512 h 1520824"/>
                <a:gd name="connsiteX2" fmla="*/ 4629150 w 5473700"/>
                <a:gd name="connsiteY2" fmla="*/ 715962 h 1520824"/>
                <a:gd name="connsiteX3" fmla="*/ 5029200 w 5473700"/>
                <a:gd name="connsiteY3" fmla="*/ 1354137 h 1520824"/>
                <a:gd name="connsiteX4" fmla="*/ 5238750 w 5473700"/>
                <a:gd name="connsiteY4" fmla="*/ 1049337 h 1520824"/>
                <a:gd name="connsiteX5" fmla="*/ 5105400 w 5473700"/>
                <a:gd name="connsiteY5" fmla="*/ 1096962 h 1520824"/>
                <a:gd name="connsiteX6" fmla="*/ 5124450 w 5473700"/>
                <a:gd name="connsiteY6" fmla="*/ 1211262 h 1520824"/>
                <a:gd name="connsiteX7" fmla="*/ 5029200 w 5473700"/>
                <a:gd name="connsiteY7" fmla="*/ 1258887 h 1520824"/>
                <a:gd name="connsiteX8" fmla="*/ 4914900 w 5473700"/>
                <a:gd name="connsiteY8" fmla="*/ 1077912 h 1520824"/>
                <a:gd name="connsiteX9" fmla="*/ 5191125 w 5473700"/>
                <a:gd name="connsiteY9" fmla="*/ 877887 h 1520824"/>
                <a:gd name="connsiteX10" fmla="*/ 5457825 w 5473700"/>
                <a:gd name="connsiteY10" fmla="*/ 1163637 h 1520824"/>
                <a:gd name="connsiteX11" fmla="*/ 5095875 w 5473700"/>
                <a:gd name="connsiteY11" fmla="*/ 1497012 h 1520824"/>
                <a:gd name="connsiteX12" fmla="*/ 4629150 w 5473700"/>
                <a:gd name="connsiteY12" fmla="*/ 1020762 h 1520824"/>
                <a:gd name="connsiteX13" fmla="*/ 4171950 w 5473700"/>
                <a:gd name="connsiteY13" fmla="*/ 458787 h 1520824"/>
                <a:gd name="connsiteX14" fmla="*/ 542925 w 5473700"/>
                <a:gd name="connsiteY14" fmla="*/ 153987 h 1520824"/>
                <a:gd name="connsiteX15" fmla="*/ 552450 w 5473700"/>
                <a:gd name="connsiteY15" fmla="*/ 1587 h 1520824"/>
                <a:gd name="connsiteX0" fmla="*/ 169862 w 5091112"/>
                <a:gd name="connsiteY0" fmla="*/ 0 h 1519237"/>
                <a:gd name="connsiteX1" fmla="*/ 3475037 w 5091112"/>
                <a:gd name="connsiteY1" fmla="*/ 161925 h 1519237"/>
                <a:gd name="connsiteX2" fmla="*/ 4246562 w 5091112"/>
                <a:gd name="connsiteY2" fmla="*/ 714375 h 1519237"/>
                <a:gd name="connsiteX3" fmla="*/ 4646612 w 5091112"/>
                <a:gd name="connsiteY3" fmla="*/ 1352550 h 1519237"/>
                <a:gd name="connsiteX4" fmla="*/ 4856162 w 5091112"/>
                <a:gd name="connsiteY4" fmla="*/ 1047750 h 1519237"/>
                <a:gd name="connsiteX5" fmla="*/ 4722812 w 5091112"/>
                <a:gd name="connsiteY5" fmla="*/ 1095375 h 1519237"/>
                <a:gd name="connsiteX6" fmla="*/ 4741862 w 5091112"/>
                <a:gd name="connsiteY6" fmla="*/ 1209675 h 1519237"/>
                <a:gd name="connsiteX7" fmla="*/ 4646612 w 5091112"/>
                <a:gd name="connsiteY7" fmla="*/ 1257300 h 1519237"/>
                <a:gd name="connsiteX8" fmla="*/ 4532312 w 5091112"/>
                <a:gd name="connsiteY8" fmla="*/ 1076325 h 1519237"/>
                <a:gd name="connsiteX9" fmla="*/ 4808537 w 5091112"/>
                <a:gd name="connsiteY9" fmla="*/ 876300 h 1519237"/>
                <a:gd name="connsiteX10" fmla="*/ 5075237 w 5091112"/>
                <a:gd name="connsiteY10" fmla="*/ 1162050 h 1519237"/>
                <a:gd name="connsiteX11" fmla="*/ 4713287 w 5091112"/>
                <a:gd name="connsiteY11" fmla="*/ 1495425 h 1519237"/>
                <a:gd name="connsiteX12" fmla="*/ 4246562 w 5091112"/>
                <a:gd name="connsiteY12" fmla="*/ 1019175 h 1519237"/>
                <a:gd name="connsiteX13" fmla="*/ 3789362 w 5091112"/>
                <a:gd name="connsiteY13" fmla="*/ 457200 h 1519237"/>
                <a:gd name="connsiteX14" fmla="*/ 160337 w 5091112"/>
                <a:gd name="connsiteY14" fmla="*/ 152400 h 1519237"/>
                <a:gd name="connsiteX15" fmla="*/ 169862 w 5091112"/>
                <a:gd name="connsiteY15" fmla="*/ 0 h 1519237"/>
                <a:gd name="connsiteX0" fmla="*/ 1092199 w 6013449"/>
                <a:gd name="connsiteY0" fmla="*/ 0 h 1519237"/>
                <a:gd name="connsiteX1" fmla="*/ 4397374 w 6013449"/>
                <a:gd name="connsiteY1" fmla="*/ 161925 h 1519237"/>
                <a:gd name="connsiteX2" fmla="*/ 5168899 w 6013449"/>
                <a:gd name="connsiteY2" fmla="*/ 714375 h 1519237"/>
                <a:gd name="connsiteX3" fmla="*/ 5568949 w 6013449"/>
                <a:gd name="connsiteY3" fmla="*/ 1352550 h 1519237"/>
                <a:gd name="connsiteX4" fmla="*/ 5778499 w 6013449"/>
                <a:gd name="connsiteY4" fmla="*/ 1047750 h 1519237"/>
                <a:gd name="connsiteX5" fmla="*/ 5645149 w 6013449"/>
                <a:gd name="connsiteY5" fmla="*/ 1095375 h 1519237"/>
                <a:gd name="connsiteX6" fmla="*/ 5664199 w 6013449"/>
                <a:gd name="connsiteY6" fmla="*/ 1209675 h 1519237"/>
                <a:gd name="connsiteX7" fmla="*/ 5568949 w 6013449"/>
                <a:gd name="connsiteY7" fmla="*/ 1257300 h 1519237"/>
                <a:gd name="connsiteX8" fmla="*/ 5454649 w 6013449"/>
                <a:gd name="connsiteY8" fmla="*/ 1076325 h 1519237"/>
                <a:gd name="connsiteX9" fmla="*/ 5730874 w 6013449"/>
                <a:gd name="connsiteY9" fmla="*/ 876300 h 1519237"/>
                <a:gd name="connsiteX10" fmla="*/ 5997574 w 6013449"/>
                <a:gd name="connsiteY10" fmla="*/ 1162050 h 1519237"/>
                <a:gd name="connsiteX11" fmla="*/ 5635624 w 6013449"/>
                <a:gd name="connsiteY11" fmla="*/ 1495425 h 1519237"/>
                <a:gd name="connsiteX12" fmla="*/ 5168899 w 6013449"/>
                <a:gd name="connsiteY12" fmla="*/ 1019175 h 1519237"/>
                <a:gd name="connsiteX13" fmla="*/ 4711699 w 6013449"/>
                <a:gd name="connsiteY13" fmla="*/ 457200 h 1519237"/>
                <a:gd name="connsiteX14" fmla="*/ 160337 w 6013449"/>
                <a:gd name="connsiteY14" fmla="*/ 76200 h 1519237"/>
                <a:gd name="connsiteX15" fmla="*/ 1092199 w 6013449"/>
                <a:gd name="connsiteY15" fmla="*/ 0 h 1519237"/>
                <a:gd name="connsiteX0" fmla="*/ 160338 w 6013449"/>
                <a:gd name="connsiteY0" fmla="*/ 0 h 1595437"/>
                <a:gd name="connsiteX1" fmla="*/ 4397374 w 6013449"/>
                <a:gd name="connsiteY1" fmla="*/ 238125 h 1595437"/>
                <a:gd name="connsiteX2" fmla="*/ 5168899 w 6013449"/>
                <a:gd name="connsiteY2" fmla="*/ 790575 h 1595437"/>
                <a:gd name="connsiteX3" fmla="*/ 5568949 w 6013449"/>
                <a:gd name="connsiteY3" fmla="*/ 1428750 h 1595437"/>
                <a:gd name="connsiteX4" fmla="*/ 5778499 w 6013449"/>
                <a:gd name="connsiteY4" fmla="*/ 1123950 h 1595437"/>
                <a:gd name="connsiteX5" fmla="*/ 5645149 w 6013449"/>
                <a:gd name="connsiteY5" fmla="*/ 1171575 h 1595437"/>
                <a:gd name="connsiteX6" fmla="*/ 5664199 w 6013449"/>
                <a:gd name="connsiteY6" fmla="*/ 1285875 h 1595437"/>
                <a:gd name="connsiteX7" fmla="*/ 5568949 w 6013449"/>
                <a:gd name="connsiteY7" fmla="*/ 1333500 h 1595437"/>
                <a:gd name="connsiteX8" fmla="*/ 5454649 w 6013449"/>
                <a:gd name="connsiteY8" fmla="*/ 1152525 h 1595437"/>
                <a:gd name="connsiteX9" fmla="*/ 5730874 w 6013449"/>
                <a:gd name="connsiteY9" fmla="*/ 952500 h 1595437"/>
                <a:gd name="connsiteX10" fmla="*/ 5997574 w 6013449"/>
                <a:gd name="connsiteY10" fmla="*/ 1238250 h 1595437"/>
                <a:gd name="connsiteX11" fmla="*/ 5635624 w 6013449"/>
                <a:gd name="connsiteY11" fmla="*/ 1571625 h 1595437"/>
                <a:gd name="connsiteX12" fmla="*/ 5168899 w 6013449"/>
                <a:gd name="connsiteY12" fmla="*/ 1095375 h 1595437"/>
                <a:gd name="connsiteX13" fmla="*/ 4711699 w 6013449"/>
                <a:gd name="connsiteY13" fmla="*/ 533400 h 1595437"/>
                <a:gd name="connsiteX14" fmla="*/ 160337 w 6013449"/>
                <a:gd name="connsiteY14" fmla="*/ 152400 h 1595437"/>
                <a:gd name="connsiteX15" fmla="*/ 160338 w 6013449"/>
                <a:gd name="connsiteY15" fmla="*/ 0 h 159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13449" h="1595437">
                  <a:moveTo>
                    <a:pt x="160338" y="0"/>
                  </a:moveTo>
                  <a:cubicBezTo>
                    <a:pt x="712788" y="1587"/>
                    <a:pt x="3562614" y="106362"/>
                    <a:pt x="4397374" y="238125"/>
                  </a:cubicBezTo>
                  <a:cubicBezTo>
                    <a:pt x="5232134" y="369888"/>
                    <a:pt x="4973637" y="592138"/>
                    <a:pt x="5168899" y="790575"/>
                  </a:cubicBezTo>
                  <a:cubicBezTo>
                    <a:pt x="5364161" y="989012"/>
                    <a:pt x="5467349" y="1373188"/>
                    <a:pt x="5568949" y="1428750"/>
                  </a:cubicBezTo>
                  <a:cubicBezTo>
                    <a:pt x="5670549" y="1484312"/>
                    <a:pt x="5765799" y="1166813"/>
                    <a:pt x="5778499" y="1123950"/>
                  </a:cubicBezTo>
                  <a:cubicBezTo>
                    <a:pt x="5791199" y="1081088"/>
                    <a:pt x="5664199" y="1144588"/>
                    <a:pt x="5645149" y="1171575"/>
                  </a:cubicBezTo>
                  <a:cubicBezTo>
                    <a:pt x="5626099" y="1198562"/>
                    <a:pt x="5676899" y="1258888"/>
                    <a:pt x="5664199" y="1285875"/>
                  </a:cubicBezTo>
                  <a:cubicBezTo>
                    <a:pt x="5651499" y="1312862"/>
                    <a:pt x="5603874" y="1355725"/>
                    <a:pt x="5568949" y="1333500"/>
                  </a:cubicBezTo>
                  <a:cubicBezTo>
                    <a:pt x="5534024" y="1311275"/>
                    <a:pt x="5427662" y="1216025"/>
                    <a:pt x="5454649" y="1152525"/>
                  </a:cubicBezTo>
                  <a:cubicBezTo>
                    <a:pt x="5481636" y="1089025"/>
                    <a:pt x="5640387" y="938213"/>
                    <a:pt x="5730874" y="952500"/>
                  </a:cubicBezTo>
                  <a:cubicBezTo>
                    <a:pt x="5821361" y="966787"/>
                    <a:pt x="6013449" y="1135063"/>
                    <a:pt x="5997574" y="1238250"/>
                  </a:cubicBezTo>
                  <a:cubicBezTo>
                    <a:pt x="5981699" y="1341437"/>
                    <a:pt x="5773736" y="1595437"/>
                    <a:pt x="5635624" y="1571625"/>
                  </a:cubicBezTo>
                  <a:cubicBezTo>
                    <a:pt x="5497512" y="1547813"/>
                    <a:pt x="5322887" y="1268413"/>
                    <a:pt x="5168899" y="1095375"/>
                  </a:cubicBezTo>
                  <a:cubicBezTo>
                    <a:pt x="5014912" y="922338"/>
                    <a:pt x="5049837" y="661988"/>
                    <a:pt x="4711699" y="533400"/>
                  </a:cubicBezTo>
                  <a:cubicBezTo>
                    <a:pt x="4030662" y="376238"/>
                    <a:pt x="758824" y="228600"/>
                    <a:pt x="160337" y="152400"/>
                  </a:cubicBezTo>
                  <a:cubicBezTo>
                    <a:pt x="0" y="123825"/>
                    <a:pt x="7938" y="36513"/>
                    <a:pt x="160338" y="0"/>
                  </a:cubicBezTo>
                  <a:close/>
                </a:path>
              </a:pathLst>
            </a:custGeom>
            <a:solidFill>
              <a:schemeClr val="tx2">
                <a:lumMod val="50000"/>
              </a:schemeClr>
            </a:solidFill>
            <a:ln w="12700" cap="flat" cmpd="sng" algn="ctr">
              <a:noFill/>
              <a:prstDash val="solid"/>
              <a:round/>
              <a:headEnd type="none" w="med" len="med"/>
              <a:tailEnd type="none" w="med" len="med"/>
            </a:ln>
            <a:effectLst>
              <a:innerShdw blurRad="63500" dist="50800" dir="16200000">
                <a:prstClr val="black">
                  <a:alpha val="50000"/>
                </a:prstClr>
              </a:innerShdw>
            </a:effectLst>
            <a:scene3d>
              <a:camera prst="orthographicFront"/>
              <a:lightRig rig="threePt" dir="t"/>
            </a:scene3d>
            <a:sp3d>
              <a:bevelT/>
            </a:sp3d>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endPara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12" name="Donut 11"/>
            <p:cNvSpPr/>
            <p:nvPr/>
          </p:nvSpPr>
          <p:spPr bwMode="auto">
            <a:xfrm>
              <a:off x="2247900" y="2671762"/>
              <a:ext cx="304800" cy="304800"/>
            </a:xfrm>
            <a:prstGeom prst="donut">
              <a:avLst>
                <a:gd name="adj" fmla="val 14205"/>
              </a:avLst>
            </a:prstGeom>
            <a:solidFill>
              <a:schemeClr val="bg1">
                <a:lumMod val="60000"/>
                <a:lumOff val="40000"/>
              </a:schemeClr>
            </a:solidFill>
            <a:ln w="12700" cap="flat" cmpd="sng" algn="ctr">
              <a:noFill/>
              <a:prstDash val="solid"/>
              <a:round/>
              <a:headEnd type="none" w="med" len="med"/>
              <a:tailEnd type="none" w="med" len="med"/>
            </a:ln>
            <a:effectLst>
              <a:innerShdw blurRad="63500" dist="50800" dir="13500000">
                <a:prstClr val="black">
                  <a:alpha val="50000"/>
                </a:prstClr>
              </a:innerShdw>
            </a:effectLst>
          </p:spPr>
          <p:txBody>
            <a:bodyPr vert="horz" wrap="square" lIns="91440" tIns="45720" rIns="91440" bIns="45720" rtlCol="0" anchor="ctr" compatLnSpc="1"/>
            <a:lstStyle/>
            <a:p>
              <a:pPr fontAlgn="base">
                <a:spcBef>
                  <a:spcPct val="0"/>
                </a:spcBef>
                <a:spcAft>
                  <a:spcPct val="0"/>
                </a:spcAft>
              </a:pPr>
              <a:endParaRPr lang="en-US" sz="3600" b="1">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14" name="Rounded Rectangle 13"/>
            <p:cNvSpPr/>
            <p:nvPr/>
          </p:nvSpPr>
          <p:spPr bwMode="auto">
            <a:xfrm>
              <a:off x="2362200" y="2433637"/>
              <a:ext cx="76200" cy="304800"/>
            </a:xfrm>
            <a:prstGeom prst="roundRect">
              <a:avLst/>
            </a:prstGeom>
            <a:solidFill>
              <a:schemeClr val="bg1">
                <a:lumMod val="60000"/>
                <a:lumOff val="40000"/>
              </a:schemeClr>
            </a:solidFill>
            <a:ln w="12700" cap="flat" cmpd="sng" algn="ctr">
              <a:noFill/>
              <a:prstDash val="solid"/>
              <a:round/>
              <a:headEnd type="none" w="med" len="med"/>
              <a:tailEnd type="none" w="med" len="med"/>
            </a:ln>
            <a:effectLst>
              <a:glow rad="63500">
                <a:schemeClr val="bg2">
                  <a:alpha val="40000"/>
                </a:schemeClr>
              </a:glow>
              <a:innerShdw blurRad="63500" dist="50800" dir="13500000">
                <a:prstClr val="black">
                  <a:alpha val="50000"/>
                </a:prstClr>
              </a:innerShdw>
            </a:effectLst>
          </p:spPr>
          <p:txBody>
            <a:bodyPr vert="horz" wrap="square" lIns="91440" tIns="45720" rIns="91440" bIns="45720" rtlCol="0" anchor="ctr" compatLnSpc="1"/>
            <a:lstStyle/>
            <a:p>
              <a:pPr marR="0" indent="0" fontAlgn="base">
                <a:lnSpc>
                  <a:spcPct val="100000"/>
                </a:lnSpc>
                <a:spcBef>
                  <a:spcPct val="0"/>
                </a:spcBef>
                <a:spcAft>
                  <a:spcPct val="0"/>
                </a:spcAft>
                <a:buNone/>
                <a:tabLst/>
              </a:pPr>
              <a:endParaRPr lang="en-US" sz="3600" b="1">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17" name="Donut 16"/>
            <p:cNvSpPr/>
            <p:nvPr/>
          </p:nvSpPr>
          <p:spPr bwMode="auto">
            <a:xfrm>
              <a:off x="1447800" y="2814637"/>
              <a:ext cx="152400" cy="152400"/>
            </a:xfrm>
            <a:prstGeom prst="donut">
              <a:avLst>
                <a:gd name="adj" fmla="val 14205"/>
              </a:avLst>
            </a:prstGeom>
            <a:solidFill>
              <a:schemeClr val="bg1">
                <a:lumMod val="60000"/>
                <a:lumOff val="40000"/>
              </a:schemeClr>
            </a:solidFill>
            <a:ln w="12700" cap="flat" cmpd="sng" algn="ctr">
              <a:noFill/>
              <a:prstDash val="solid"/>
              <a:round/>
              <a:headEnd type="none" w="med" len="med"/>
              <a:tailEnd type="none" w="med" len="med"/>
            </a:ln>
            <a:effectLst>
              <a:innerShdw blurRad="63500" dist="50800" dir="13500000">
                <a:prstClr val="black">
                  <a:alpha val="50000"/>
                </a:prstClr>
              </a:innerShdw>
            </a:effectLst>
          </p:spPr>
          <p:txBody>
            <a:bodyPr vert="horz" wrap="square" lIns="91440" tIns="45720" rIns="91440" bIns="45720" rtlCol="0" anchor="ctr" compatLnSpc="1"/>
            <a:lstStyle/>
            <a:p>
              <a:pPr fontAlgn="base">
                <a:spcBef>
                  <a:spcPct val="0"/>
                </a:spcBef>
                <a:spcAft>
                  <a:spcPct val="0"/>
                </a:spcAft>
              </a:pPr>
              <a:endParaRPr lang="en-US" sz="3600" b="1">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18" name="Freeform 17"/>
            <p:cNvSpPr/>
            <p:nvPr/>
          </p:nvSpPr>
          <p:spPr bwMode="auto">
            <a:xfrm rot="21142236">
              <a:off x="1411202" y="2317382"/>
              <a:ext cx="2969792" cy="1942473"/>
            </a:xfrm>
            <a:custGeom>
              <a:avLst/>
              <a:gdLst>
                <a:gd name="connsiteX0" fmla="*/ 236537 w 2644775"/>
                <a:gd name="connsiteY0" fmla="*/ 379412 h 1674812"/>
                <a:gd name="connsiteX1" fmla="*/ 474662 w 2644775"/>
                <a:gd name="connsiteY1" fmla="*/ 217487 h 1674812"/>
                <a:gd name="connsiteX2" fmla="*/ 2217737 w 2644775"/>
                <a:gd name="connsiteY2" fmla="*/ 1274762 h 1674812"/>
                <a:gd name="connsiteX3" fmla="*/ 2332037 w 2644775"/>
                <a:gd name="connsiteY3" fmla="*/ 1493837 h 1674812"/>
                <a:gd name="connsiteX4" fmla="*/ 341312 w 2644775"/>
                <a:gd name="connsiteY4" fmla="*/ 188912 h 1674812"/>
                <a:gd name="connsiteX5" fmla="*/ 284162 w 2644775"/>
                <a:gd name="connsiteY5" fmla="*/ 360362 h 1674812"/>
                <a:gd name="connsiteX0" fmla="*/ 227012 w 2633662"/>
                <a:gd name="connsiteY0" fmla="*/ 311150 h 1582737"/>
                <a:gd name="connsiteX1" fmla="*/ 465137 w 2633662"/>
                <a:gd name="connsiteY1" fmla="*/ 149225 h 1582737"/>
                <a:gd name="connsiteX2" fmla="*/ 2208212 w 2633662"/>
                <a:gd name="connsiteY2" fmla="*/ 1206500 h 1582737"/>
                <a:gd name="connsiteX3" fmla="*/ 2322512 w 2633662"/>
                <a:gd name="connsiteY3" fmla="*/ 1425575 h 1582737"/>
                <a:gd name="connsiteX4" fmla="*/ 341312 w 2633662"/>
                <a:gd name="connsiteY4" fmla="*/ 263525 h 1582737"/>
                <a:gd name="connsiteX5" fmla="*/ 274637 w 2633662"/>
                <a:gd name="connsiteY5" fmla="*/ 292100 h 1582737"/>
                <a:gd name="connsiteX0" fmla="*/ 92075 w 2473325"/>
                <a:gd name="connsiteY0" fmla="*/ 312736 h 1597023"/>
                <a:gd name="connsiteX1" fmla="*/ 330200 w 2473325"/>
                <a:gd name="connsiteY1" fmla="*/ 150811 h 1597023"/>
                <a:gd name="connsiteX2" fmla="*/ 2073275 w 2473325"/>
                <a:gd name="connsiteY2" fmla="*/ 1208086 h 1597023"/>
                <a:gd name="connsiteX3" fmla="*/ 2187575 w 2473325"/>
                <a:gd name="connsiteY3" fmla="*/ 1427161 h 1597023"/>
                <a:gd name="connsiteX4" fmla="*/ 358774 w 2473325"/>
                <a:gd name="connsiteY4" fmla="*/ 188912 h 1597023"/>
                <a:gd name="connsiteX5" fmla="*/ 139700 w 2473325"/>
                <a:gd name="connsiteY5" fmla="*/ 293686 h 1597023"/>
                <a:gd name="connsiteX0" fmla="*/ 92075 w 2397124"/>
                <a:gd name="connsiteY0" fmla="*/ 311150 h 1576388"/>
                <a:gd name="connsiteX1" fmla="*/ 330200 w 2397124"/>
                <a:gd name="connsiteY1" fmla="*/ 149225 h 1576388"/>
                <a:gd name="connsiteX2" fmla="*/ 2073275 w 2397124"/>
                <a:gd name="connsiteY2" fmla="*/ 1206500 h 1576388"/>
                <a:gd name="connsiteX3" fmla="*/ 2111374 w 2397124"/>
                <a:gd name="connsiteY3" fmla="*/ 1406526 h 1576388"/>
                <a:gd name="connsiteX4" fmla="*/ 358774 w 2397124"/>
                <a:gd name="connsiteY4" fmla="*/ 187326 h 1576388"/>
                <a:gd name="connsiteX5" fmla="*/ 139700 w 2397124"/>
                <a:gd name="connsiteY5" fmla="*/ 292100 h 1576388"/>
                <a:gd name="connsiteX0" fmla="*/ 92075 w 2397124"/>
                <a:gd name="connsiteY0" fmla="*/ 311150 h 1576388"/>
                <a:gd name="connsiteX1" fmla="*/ 330200 w 2397124"/>
                <a:gd name="connsiteY1" fmla="*/ 149225 h 1576388"/>
                <a:gd name="connsiteX2" fmla="*/ 2073275 w 2397124"/>
                <a:gd name="connsiteY2" fmla="*/ 1206500 h 1576388"/>
                <a:gd name="connsiteX3" fmla="*/ 2111374 w 2397124"/>
                <a:gd name="connsiteY3" fmla="*/ 1406526 h 1576388"/>
                <a:gd name="connsiteX4" fmla="*/ 358774 w 2397124"/>
                <a:gd name="connsiteY4" fmla="*/ 187326 h 1576388"/>
                <a:gd name="connsiteX5" fmla="*/ 139700 w 2397124"/>
                <a:gd name="connsiteY5" fmla="*/ 292100 h 1576388"/>
                <a:gd name="connsiteX0" fmla="*/ 92075 w 2397124"/>
                <a:gd name="connsiteY0" fmla="*/ 311150 h 1576388"/>
                <a:gd name="connsiteX1" fmla="*/ 330200 w 2397124"/>
                <a:gd name="connsiteY1" fmla="*/ 149225 h 1576388"/>
                <a:gd name="connsiteX2" fmla="*/ 2073275 w 2397124"/>
                <a:gd name="connsiteY2" fmla="*/ 1206500 h 1576388"/>
                <a:gd name="connsiteX3" fmla="*/ 2111374 w 2397124"/>
                <a:gd name="connsiteY3" fmla="*/ 1406526 h 1576388"/>
                <a:gd name="connsiteX4" fmla="*/ 358774 w 2397124"/>
                <a:gd name="connsiteY4" fmla="*/ 187326 h 1576388"/>
                <a:gd name="connsiteX5" fmla="*/ 139700 w 2397124"/>
                <a:gd name="connsiteY5" fmla="*/ 292100 h 1576388"/>
                <a:gd name="connsiteX0" fmla="*/ 92075 w 2406649"/>
                <a:gd name="connsiteY0" fmla="*/ 311150 h 1519238"/>
                <a:gd name="connsiteX1" fmla="*/ 330200 w 2406649"/>
                <a:gd name="connsiteY1" fmla="*/ 149225 h 1519238"/>
                <a:gd name="connsiteX2" fmla="*/ 2073275 w 2406649"/>
                <a:gd name="connsiteY2" fmla="*/ 1206500 h 1519238"/>
                <a:gd name="connsiteX3" fmla="*/ 2120899 w 2406649"/>
                <a:gd name="connsiteY3" fmla="*/ 1349376 h 1519238"/>
                <a:gd name="connsiteX4" fmla="*/ 358774 w 2406649"/>
                <a:gd name="connsiteY4" fmla="*/ 187326 h 1519238"/>
                <a:gd name="connsiteX5" fmla="*/ 139700 w 2406649"/>
                <a:gd name="connsiteY5" fmla="*/ 292100 h 1519238"/>
                <a:gd name="connsiteX0" fmla="*/ 124543 w 2805369"/>
                <a:gd name="connsiteY0" fmla="*/ 346127 h 1830755"/>
                <a:gd name="connsiteX1" fmla="*/ 362668 w 2805369"/>
                <a:gd name="connsiteY1" fmla="*/ 184202 h 1830755"/>
                <a:gd name="connsiteX2" fmla="*/ 2105743 w 2805369"/>
                <a:gd name="connsiteY2" fmla="*/ 1241477 h 1830755"/>
                <a:gd name="connsiteX3" fmla="*/ 2519619 w 2805369"/>
                <a:gd name="connsiteY3" fmla="*/ 1660893 h 1830755"/>
                <a:gd name="connsiteX4" fmla="*/ 391242 w 2805369"/>
                <a:gd name="connsiteY4" fmla="*/ 222303 h 1830755"/>
                <a:gd name="connsiteX5" fmla="*/ 172168 w 2805369"/>
                <a:gd name="connsiteY5" fmla="*/ 327077 h 1830755"/>
                <a:gd name="connsiteX0" fmla="*/ 148032 w 2969792"/>
                <a:gd name="connsiteY0" fmla="*/ 362086 h 1942473"/>
                <a:gd name="connsiteX1" fmla="*/ 386157 w 2969792"/>
                <a:gd name="connsiteY1" fmla="*/ 200161 h 1942473"/>
                <a:gd name="connsiteX2" fmla="*/ 2129232 w 2969792"/>
                <a:gd name="connsiteY2" fmla="*/ 1257436 h 1942473"/>
                <a:gd name="connsiteX3" fmla="*/ 2684042 w 2969792"/>
                <a:gd name="connsiteY3" fmla="*/ 1772611 h 1942473"/>
                <a:gd name="connsiteX4" fmla="*/ 414731 w 2969792"/>
                <a:gd name="connsiteY4" fmla="*/ 238262 h 1942473"/>
                <a:gd name="connsiteX5" fmla="*/ 195657 w 2969792"/>
                <a:gd name="connsiteY5" fmla="*/ 343036 h 1942473"/>
                <a:gd name="connsiteX0" fmla="*/ 148032 w 2969792"/>
                <a:gd name="connsiteY0" fmla="*/ 362086 h 1942473"/>
                <a:gd name="connsiteX1" fmla="*/ 386157 w 2969792"/>
                <a:gd name="connsiteY1" fmla="*/ 200161 h 1942473"/>
                <a:gd name="connsiteX2" fmla="*/ 2129232 w 2969792"/>
                <a:gd name="connsiteY2" fmla="*/ 1257436 h 1942473"/>
                <a:gd name="connsiteX3" fmla="*/ 2684042 w 2969792"/>
                <a:gd name="connsiteY3" fmla="*/ 1772611 h 1942473"/>
                <a:gd name="connsiteX4" fmla="*/ 414731 w 2969792"/>
                <a:gd name="connsiteY4" fmla="*/ 238262 h 1942473"/>
                <a:gd name="connsiteX5" fmla="*/ 195657 w 2969792"/>
                <a:gd name="connsiteY5" fmla="*/ 343036 h 1942473"/>
                <a:gd name="connsiteX0" fmla="*/ 148032 w 2969792"/>
                <a:gd name="connsiteY0" fmla="*/ 362086 h 1942473"/>
                <a:gd name="connsiteX1" fmla="*/ 386157 w 2969792"/>
                <a:gd name="connsiteY1" fmla="*/ 200161 h 1942473"/>
                <a:gd name="connsiteX2" fmla="*/ 2129232 w 2969792"/>
                <a:gd name="connsiteY2" fmla="*/ 1257436 h 1942473"/>
                <a:gd name="connsiteX3" fmla="*/ 2684042 w 2969792"/>
                <a:gd name="connsiteY3" fmla="*/ 1772611 h 1942473"/>
                <a:gd name="connsiteX4" fmla="*/ 414731 w 2969792"/>
                <a:gd name="connsiteY4" fmla="*/ 238262 h 1942473"/>
                <a:gd name="connsiteX5" fmla="*/ 195657 w 2969792"/>
                <a:gd name="connsiteY5" fmla="*/ 343036 h 1942473"/>
                <a:gd name="connsiteX0" fmla="*/ 148032 w 2969792"/>
                <a:gd name="connsiteY0" fmla="*/ 362086 h 1942473"/>
                <a:gd name="connsiteX1" fmla="*/ 386157 w 2969792"/>
                <a:gd name="connsiteY1" fmla="*/ 200161 h 1942473"/>
                <a:gd name="connsiteX2" fmla="*/ 2140538 w 2969792"/>
                <a:gd name="connsiteY2" fmla="*/ 1238528 h 1942473"/>
                <a:gd name="connsiteX3" fmla="*/ 2684042 w 2969792"/>
                <a:gd name="connsiteY3" fmla="*/ 1772611 h 1942473"/>
                <a:gd name="connsiteX4" fmla="*/ 414731 w 2969792"/>
                <a:gd name="connsiteY4" fmla="*/ 238262 h 1942473"/>
                <a:gd name="connsiteX5" fmla="*/ 195657 w 2969792"/>
                <a:gd name="connsiteY5" fmla="*/ 343036 h 1942473"/>
                <a:gd name="connsiteX0" fmla="*/ 148032 w 2969792"/>
                <a:gd name="connsiteY0" fmla="*/ 362086 h 1942473"/>
                <a:gd name="connsiteX1" fmla="*/ 386157 w 2969792"/>
                <a:gd name="connsiteY1" fmla="*/ 200161 h 1942473"/>
                <a:gd name="connsiteX2" fmla="*/ 2130422 w 2969792"/>
                <a:gd name="connsiteY2" fmla="*/ 1314051 h 1942473"/>
                <a:gd name="connsiteX3" fmla="*/ 2684042 w 2969792"/>
                <a:gd name="connsiteY3" fmla="*/ 1772611 h 1942473"/>
                <a:gd name="connsiteX4" fmla="*/ 414731 w 2969792"/>
                <a:gd name="connsiteY4" fmla="*/ 238262 h 1942473"/>
                <a:gd name="connsiteX5" fmla="*/ 195657 w 2969792"/>
                <a:gd name="connsiteY5" fmla="*/ 343036 h 194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792" h="1942473">
                  <a:moveTo>
                    <a:pt x="148032" y="362086"/>
                  </a:moveTo>
                  <a:cubicBezTo>
                    <a:pt x="101994" y="206511"/>
                    <a:pt x="55759" y="41500"/>
                    <a:pt x="386157" y="200161"/>
                  </a:cubicBezTo>
                  <a:cubicBezTo>
                    <a:pt x="716555" y="358822"/>
                    <a:pt x="1747441" y="1051976"/>
                    <a:pt x="2130422" y="1314051"/>
                  </a:cubicBezTo>
                  <a:cubicBezTo>
                    <a:pt x="2513403" y="1576126"/>
                    <a:pt x="2969792" y="1942473"/>
                    <a:pt x="2684042" y="1772611"/>
                  </a:cubicBezTo>
                  <a:cubicBezTo>
                    <a:pt x="2343419" y="1501934"/>
                    <a:pt x="829462" y="476524"/>
                    <a:pt x="414731" y="238262"/>
                  </a:cubicBezTo>
                  <a:cubicBezTo>
                    <a:pt x="0" y="0"/>
                    <a:pt x="195657" y="343036"/>
                    <a:pt x="195657" y="343036"/>
                  </a:cubicBezTo>
                </a:path>
              </a:pathLst>
            </a:custGeom>
            <a:solidFill>
              <a:schemeClr val="bg1">
                <a:lumMod val="60000"/>
                <a:lumOff val="40000"/>
              </a:schemeClr>
            </a:solidFill>
            <a:ln w="12700" cap="flat" cmpd="sng" algn="ctr">
              <a:noFill/>
              <a:prstDash val="solid"/>
              <a:round/>
              <a:headEnd type="none" w="med" len="med"/>
              <a:tailEnd type="none" w="med" len="med"/>
            </a:ln>
            <a:effectLst>
              <a:innerShdw blurRad="63500" dist="50800" dir="13500000">
                <a:prstClr val="black">
                  <a:alpha val="50000"/>
                </a:prstClr>
              </a:innerShdw>
            </a:effectLst>
          </p:spPr>
          <p:txBody>
            <a:bodyPr vert="horz" wrap="square" lIns="91440" tIns="45720" rIns="91440" bIns="45720" rtlCol="0" anchor="ctr" compatLnSpc="1"/>
            <a:lstStyle/>
            <a:p>
              <a:pPr fontAlgn="base">
                <a:spcBef>
                  <a:spcPct val="0"/>
                </a:spcBef>
                <a:spcAft>
                  <a:spcPct val="0"/>
                </a:spcAft>
              </a:pPr>
              <a:endParaRPr lang="en-US" sz="3600" b="1">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19" name="Oval 18"/>
            <p:cNvSpPr/>
            <p:nvPr/>
          </p:nvSpPr>
          <p:spPr bwMode="auto">
            <a:xfrm>
              <a:off x="4038600" y="3657600"/>
              <a:ext cx="609600" cy="609600"/>
            </a:xfrm>
            <a:prstGeom prst="ellipse">
              <a:avLst/>
            </a:prstGeom>
            <a:blipFill>
              <a:blip r:embed="rId3" cstate="print">
                <a:duotone>
                  <a:prstClr val="black"/>
                  <a:srgbClr val="FFFF00">
                    <a:tint val="45000"/>
                    <a:satMod val="400000"/>
                  </a:srgbClr>
                </a:duotone>
              </a:blip>
              <a:tile tx="0" ty="0" sx="100000" sy="100000" flip="none" algn="tl"/>
            </a:blipFill>
            <a:ln w="12700" cap="flat" cmpd="sng" algn="ctr">
              <a:noFill/>
              <a:prstDash val="solid"/>
              <a:round/>
              <a:headEnd type="none" w="med" len="med"/>
              <a:tailEnd type="none" w="med" len="med"/>
            </a:ln>
            <a:effectLst>
              <a:innerShdw blurRad="63500" dist="50800" dir="8100000">
                <a:prstClr val="black">
                  <a:alpha val="50000"/>
                </a:prstClr>
              </a:innerShdw>
            </a:effectLst>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endPara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20" name="Freeform 19"/>
            <p:cNvSpPr/>
            <p:nvPr/>
          </p:nvSpPr>
          <p:spPr bwMode="auto">
            <a:xfrm rot="21206415">
              <a:off x="677144" y="2661450"/>
              <a:ext cx="1481118" cy="976966"/>
            </a:xfrm>
            <a:custGeom>
              <a:avLst/>
              <a:gdLst>
                <a:gd name="connsiteX0" fmla="*/ 107950 w 1393825"/>
                <a:gd name="connsiteY0" fmla="*/ 22225 h 896937"/>
                <a:gd name="connsiteX1" fmla="*/ 784225 w 1393825"/>
                <a:gd name="connsiteY1" fmla="*/ 241300 h 896937"/>
                <a:gd name="connsiteX2" fmla="*/ 1317625 w 1393825"/>
                <a:gd name="connsiteY2" fmla="*/ 765175 h 896937"/>
                <a:gd name="connsiteX3" fmla="*/ 1241425 w 1393825"/>
                <a:gd name="connsiteY3" fmla="*/ 822325 h 896937"/>
                <a:gd name="connsiteX4" fmla="*/ 793750 w 1393825"/>
                <a:gd name="connsiteY4" fmla="*/ 317500 h 896937"/>
                <a:gd name="connsiteX5" fmla="*/ 136525 w 1393825"/>
                <a:gd name="connsiteY5" fmla="*/ 107950 h 896937"/>
                <a:gd name="connsiteX6" fmla="*/ 107950 w 1393825"/>
                <a:gd name="connsiteY6" fmla="*/ 22225 h 896937"/>
                <a:gd name="connsiteX0" fmla="*/ 95250 w 1381125"/>
                <a:gd name="connsiteY0" fmla="*/ 20637 h 895349"/>
                <a:gd name="connsiteX1" fmla="*/ 771525 w 1381125"/>
                <a:gd name="connsiteY1" fmla="*/ 239712 h 895349"/>
                <a:gd name="connsiteX2" fmla="*/ 1304925 w 1381125"/>
                <a:gd name="connsiteY2" fmla="*/ 763587 h 895349"/>
                <a:gd name="connsiteX3" fmla="*/ 1228725 w 1381125"/>
                <a:gd name="connsiteY3" fmla="*/ 820737 h 895349"/>
                <a:gd name="connsiteX4" fmla="*/ 781050 w 1381125"/>
                <a:gd name="connsiteY4" fmla="*/ 315912 h 895349"/>
                <a:gd name="connsiteX5" fmla="*/ 200025 w 1381125"/>
                <a:gd name="connsiteY5" fmla="*/ 115887 h 895349"/>
                <a:gd name="connsiteX6" fmla="*/ 95250 w 1381125"/>
                <a:gd name="connsiteY6" fmla="*/ 20637 h 895349"/>
                <a:gd name="connsiteX0" fmla="*/ 95250 w 1336675"/>
                <a:gd name="connsiteY0" fmla="*/ 20637 h 819149"/>
                <a:gd name="connsiteX1" fmla="*/ 771525 w 1336675"/>
                <a:gd name="connsiteY1" fmla="*/ 239712 h 819149"/>
                <a:gd name="connsiteX2" fmla="*/ 1304925 w 1336675"/>
                <a:gd name="connsiteY2" fmla="*/ 763587 h 819149"/>
                <a:gd name="connsiteX3" fmla="*/ 962025 w 1336675"/>
                <a:gd name="connsiteY3" fmla="*/ 573087 h 819149"/>
                <a:gd name="connsiteX4" fmla="*/ 781050 w 1336675"/>
                <a:gd name="connsiteY4" fmla="*/ 315912 h 819149"/>
                <a:gd name="connsiteX5" fmla="*/ 200025 w 1336675"/>
                <a:gd name="connsiteY5" fmla="*/ 115887 h 819149"/>
                <a:gd name="connsiteX6" fmla="*/ 95250 w 1336675"/>
                <a:gd name="connsiteY6" fmla="*/ 20637 h 819149"/>
                <a:gd name="connsiteX0" fmla="*/ 95250 w 1146175"/>
                <a:gd name="connsiteY0" fmla="*/ 20637 h 628649"/>
                <a:gd name="connsiteX1" fmla="*/ 771525 w 1146175"/>
                <a:gd name="connsiteY1" fmla="*/ 239712 h 628649"/>
                <a:gd name="connsiteX2" fmla="*/ 1114425 w 1146175"/>
                <a:gd name="connsiteY2" fmla="*/ 573087 h 628649"/>
                <a:gd name="connsiteX3" fmla="*/ 962025 w 1146175"/>
                <a:gd name="connsiteY3" fmla="*/ 573087 h 628649"/>
                <a:gd name="connsiteX4" fmla="*/ 781050 w 1146175"/>
                <a:gd name="connsiteY4" fmla="*/ 315912 h 628649"/>
                <a:gd name="connsiteX5" fmla="*/ 200025 w 1146175"/>
                <a:gd name="connsiteY5" fmla="*/ 115887 h 628649"/>
                <a:gd name="connsiteX6" fmla="*/ 95250 w 1146175"/>
                <a:gd name="connsiteY6" fmla="*/ 20637 h 628649"/>
                <a:gd name="connsiteX0" fmla="*/ 95250 w 1146175"/>
                <a:gd name="connsiteY0" fmla="*/ 20637 h 615949"/>
                <a:gd name="connsiteX1" fmla="*/ 771525 w 1146175"/>
                <a:gd name="connsiteY1" fmla="*/ 239712 h 615949"/>
                <a:gd name="connsiteX2" fmla="*/ 1114425 w 1146175"/>
                <a:gd name="connsiteY2" fmla="*/ 573087 h 615949"/>
                <a:gd name="connsiteX3" fmla="*/ 962025 w 1146175"/>
                <a:gd name="connsiteY3" fmla="*/ 496887 h 615949"/>
                <a:gd name="connsiteX4" fmla="*/ 781050 w 1146175"/>
                <a:gd name="connsiteY4" fmla="*/ 315912 h 615949"/>
                <a:gd name="connsiteX5" fmla="*/ 200025 w 1146175"/>
                <a:gd name="connsiteY5" fmla="*/ 115887 h 615949"/>
                <a:gd name="connsiteX6" fmla="*/ 95250 w 1146175"/>
                <a:gd name="connsiteY6" fmla="*/ 20637 h 615949"/>
                <a:gd name="connsiteX0" fmla="*/ 95250 w 1146175"/>
                <a:gd name="connsiteY0" fmla="*/ 20638 h 615950"/>
                <a:gd name="connsiteX1" fmla="*/ 771525 w 1146175"/>
                <a:gd name="connsiteY1" fmla="*/ 239713 h 615950"/>
                <a:gd name="connsiteX2" fmla="*/ 1114425 w 1146175"/>
                <a:gd name="connsiteY2" fmla="*/ 573088 h 615950"/>
                <a:gd name="connsiteX3" fmla="*/ 962025 w 1146175"/>
                <a:gd name="connsiteY3" fmla="*/ 496888 h 615950"/>
                <a:gd name="connsiteX4" fmla="*/ 781050 w 1146175"/>
                <a:gd name="connsiteY4" fmla="*/ 315913 h 615950"/>
                <a:gd name="connsiteX5" fmla="*/ 200025 w 1146175"/>
                <a:gd name="connsiteY5" fmla="*/ 115888 h 615950"/>
                <a:gd name="connsiteX6" fmla="*/ 95250 w 1146175"/>
                <a:gd name="connsiteY6" fmla="*/ 20638 h 615950"/>
                <a:gd name="connsiteX0" fmla="*/ 95250 w 1374775"/>
                <a:gd name="connsiteY0" fmla="*/ 20638 h 920750"/>
                <a:gd name="connsiteX1" fmla="*/ 771525 w 1374775"/>
                <a:gd name="connsiteY1" fmla="*/ 239713 h 920750"/>
                <a:gd name="connsiteX2" fmla="*/ 1343025 w 1374775"/>
                <a:gd name="connsiteY2" fmla="*/ 877888 h 920750"/>
                <a:gd name="connsiteX3" fmla="*/ 962025 w 1374775"/>
                <a:gd name="connsiteY3" fmla="*/ 496888 h 920750"/>
                <a:gd name="connsiteX4" fmla="*/ 781050 w 1374775"/>
                <a:gd name="connsiteY4" fmla="*/ 315913 h 920750"/>
                <a:gd name="connsiteX5" fmla="*/ 200025 w 1374775"/>
                <a:gd name="connsiteY5" fmla="*/ 115888 h 920750"/>
                <a:gd name="connsiteX6" fmla="*/ 95250 w 1374775"/>
                <a:gd name="connsiteY6" fmla="*/ 20638 h 920750"/>
                <a:gd name="connsiteX0" fmla="*/ 82550 w 1362075"/>
                <a:gd name="connsiteY0" fmla="*/ 20637 h 920749"/>
                <a:gd name="connsiteX1" fmla="*/ 758825 w 1362075"/>
                <a:gd name="connsiteY1" fmla="*/ 239712 h 920749"/>
                <a:gd name="connsiteX2" fmla="*/ 1330325 w 1362075"/>
                <a:gd name="connsiteY2" fmla="*/ 877887 h 920749"/>
                <a:gd name="connsiteX3" fmla="*/ 949325 w 1362075"/>
                <a:gd name="connsiteY3" fmla="*/ 496887 h 920749"/>
                <a:gd name="connsiteX4" fmla="*/ 768350 w 1362075"/>
                <a:gd name="connsiteY4" fmla="*/ 315912 h 920749"/>
                <a:gd name="connsiteX5" fmla="*/ 263525 w 1362075"/>
                <a:gd name="connsiteY5" fmla="*/ 115887 h 920749"/>
                <a:gd name="connsiteX6" fmla="*/ 82550 w 1362075"/>
                <a:gd name="connsiteY6" fmla="*/ 20637 h 920749"/>
                <a:gd name="connsiteX0" fmla="*/ 82550 w 1485900"/>
                <a:gd name="connsiteY0" fmla="*/ 20637 h 977899"/>
                <a:gd name="connsiteX1" fmla="*/ 882650 w 1485900"/>
                <a:gd name="connsiteY1" fmla="*/ 296862 h 977899"/>
                <a:gd name="connsiteX2" fmla="*/ 1454150 w 1485900"/>
                <a:gd name="connsiteY2" fmla="*/ 935037 h 977899"/>
                <a:gd name="connsiteX3" fmla="*/ 1073150 w 1485900"/>
                <a:gd name="connsiteY3" fmla="*/ 554037 h 977899"/>
                <a:gd name="connsiteX4" fmla="*/ 892175 w 1485900"/>
                <a:gd name="connsiteY4" fmla="*/ 373062 h 977899"/>
                <a:gd name="connsiteX5" fmla="*/ 387350 w 1485900"/>
                <a:gd name="connsiteY5" fmla="*/ 173037 h 977899"/>
                <a:gd name="connsiteX6" fmla="*/ 82550 w 1485900"/>
                <a:gd name="connsiteY6" fmla="*/ 20637 h 977899"/>
                <a:gd name="connsiteX0" fmla="*/ 69850 w 1473200"/>
                <a:gd name="connsiteY0" fmla="*/ 20637 h 977899"/>
                <a:gd name="connsiteX1" fmla="*/ 869950 w 1473200"/>
                <a:gd name="connsiteY1" fmla="*/ 296862 h 977899"/>
                <a:gd name="connsiteX2" fmla="*/ 1441450 w 1473200"/>
                <a:gd name="connsiteY2" fmla="*/ 935037 h 977899"/>
                <a:gd name="connsiteX3" fmla="*/ 1060450 w 1473200"/>
                <a:gd name="connsiteY3" fmla="*/ 554037 h 977899"/>
                <a:gd name="connsiteX4" fmla="*/ 879475 w 1473200"/>
                <a:gd name="connsiteY4" fmla="*/ 373062 h 977899"/>
                <a:gd name="connsiteX5" fmla="*/ 450850 w 1473200"/>
                <a:gd name="connsiteY5" fmla="*/ 173037 h 977899"/>
                <a:gd name="connsiteX6" fmla="*/ 69850 w 1473200"/>
                <a:gd name="connsiteY6" fmla="*/ 20637 h 977899"/>
                <a:gd name="connsiteX0" fmla="*/ 69850 w 1473200"/>
                <a:gd name="connsiteY0" fmla="*/ 20637 h 977899"/>
                <a:gd name="connsiteX1" fmla="*/ 869950 w 1473200"/>
                <a:gd name="connsiteY1" fmla="*/ 296862 h 977899"/>
                <a:gd name="connsiteX2" fmla="*/ 1441450 w 1473200"/>
                <a:gd name="connsiteY2" fmla="*/ 935037 h 977899"/>
                <a:gd name="connsiteX3" fmla="*/ 1060450 w 1473200"/>
                <a:gd name="connsiteY3" fmla="*/ 554037 h 977899"/>
                <a:gd name="connsiteX4" fmla="*/ 858572 w 1473200"/>
                <a:gd name="connsiteY4" fmla="*/ 317612 h 977899"/>
                <a:gd name="connsiteX5" fmla="*/ 450850 w 1473200"/>
                <a:gd name="connsiteY5" fmla="*/ 173037 h 977899"/>
                <a:gd name="connsiteX6" fmla="*/ 69850 w 1473200"/>
                <a:gd name="connsiteY6" fmla="*/ 20637 h 977899"/>
                <a:gd name="connsiteX0" fmla="*/ 74696 w 1478046"/>
                <a:gd name="connsiteY0" fmla="*/ 30480 h 987742"/>
                <a:gd name="connsiteX1" fmla="*/ 874796 w 1478046"/>
                <a:gd name="connsiteY1" fmla="*/ 306705 h 987742"/>
                <a:gd name="connsiteX2" fmla="*/ 1446296 w 1478046"/>
                <a:gd name="connsiteY2" fmla="*/ 944880 h 987742"/>
                <a:gd name="connsiteX3" fmla="*/ 1065296 w 1478046"/>
                <a:gd name="connsiteY3" fmla="*/ 563880 h 987742"/>
                <a:gd name="connsiteX4" fmla="*/ 863418 w 1478046"/>
                <a:gd name="connsiteY4" fmla="*/ 327455 h 987742"/>
                <a:gd name="connsiteX5" fmla="*/ 426621 w 1478046"/>
                <a:gd name="connsiteY5" fmla="*/ 123823 h 987742"/>
                <a:gd name="connsiteX6" fmla="*/ 74696 w 1478046"/>
                <a:gd name="connsiteY6" fmla="*/ 30480 h 987742"/>
                <a:gd name="connsiteX0" fmla="*/ 74696 w 1479349"/>
                <a:gd name="connsiteY0" fmla="*/ 30480 h 977925"/>
                <a:gd name="connsiteX1" fmla="*/ 874796 w 1479349"/>
                <a:gd name="connsiteY1" fmla="*/ 306705 h 977925"/>
                <a:gd name="connsiteX2" fmla="*/ 1446296 w 1479349"/>
                <a:gd name="connsiteY2" fmla="*/ 944880 h 977925"/>
                <a:gd name="connsiteX3" fmla="*/ 1073111 w 1479349"/>
                <a:gd name="connsiteY3" fmla="*/ 504972 h 977925"/>
                <a:gd name="connsiteX4" fmla="*/ 863418 w 1479349"/>
                <a:gd name="connsiteY4" fmla="*/ 327455 h 977925"/>
                <a:gd name="connsiteX5" fmla="*/ 426621 w 1479349"/>
                <a:gd name="connsiteY5" fmla="*/ 123823 h 977925"/>
                <a:gd name="connsiteX6" fmla="*/ 74696 w 1479349"/>
                <a:gd name="connsiteY6" fmla="*/ 30480 h 977925"/>
                <a:gd name="connsiteX0" fmla="*/ 74696 w 1479349"/>
                <a:gd name="connsiteY0" fmla="*/ 30480 h 977925"/>
                <a:gd name="connsiteX1" fmla="*/ 874796 w 1479349"/>
                <a:gd name="connsiteY1" fmla="*/ 306705 h 977925"/>
                <a:gd name="connsiteX2" fmla="*/ 1446296 w 1479349"/>
                <a:gd name="connsiteY2" fmla="*/ 944880 h 977925"/>
                <a:gd name="connsiteX3" fmla="*/ 1073111 w 1479349"/>
                <a:gd name="connsiteY3" fmla="*/ 504972 h 977925"/>
                <a:gd name="connsiteX4" fmla="*/ 863418 w 1479349"/>
                <a:gd name="connsiteY4" fmla="*/ 327455 h 977925"/>
                <a:gd name="connsiteX5" fmla="*/ 426622 w 1479349"/>
                <a:gd name="connsiteY5" fmla="*/ 123823 h 977925"/>
                <a:gd name="connsiteX6" fmla="*/ 74696 w 1479349"/>
                <a:gd name="connsiteY6" fmla="*/ 30480 h 977925"/>
                <a:gd name="connsiteX0" fmla="*/ 74696 w 1479349"/>
                <a:gd name="connsiteY0" fmla="*/ 30480 h 977925"/>
                <a:gd name="connsiteX1" fmla="*/ 874796 w 1479349"/>
                <a:gd name="connsiteY1" fmla="*/ 306705 h 977925"/>
                <a:gd name="connsiteX2" fmla="*/ 1446296 w 1479349"/>
                <a:gd name="connsiteY2" fmla="*/ 944880 h 977925"/>
                <a:gd name="connsiteX3" fmla="*/ 1073111 w 1479349"/>
                <a:gd name="connsiteY3" fmla="*/ 504972 h 977925"/>
                <a:gd name="connsiteX4" fmla="*/ 863418 w 1479349"/>
                <a:gd name="connsiteY4" fmla="*/ 327455 h 977925"/>
                <a:gd name="connsiteX5" fmla="*/ 426622 w 1479349"/>
                <a:gd name="connsiteY5" fmla="*/ 123823 h 977925"/>
                <a:gd name="connsiteX6" fmla="*/ 74696 w 1479349"/>
                <a:gd name="connsiteY6" fmla="*/ 30480 h 977925"/>
                <a:gd name="connsiteX0" fmla="*/ 77788 w 1482441"/>
                <a:gd name="connsiteY0" fmla="*/ 26685 h 974130"/>
                <a:gd name="connsiteX1" fmla="*/ 877888 w 1482441"/>
                <a:gd name="connsiteY1" fmla="*/ 302910 h 974130"/>
                <a:gd name="connsiteX2" fmla="*/ 1449388 w 1482441"/>
                <a:gd name="connsiteY2" fmla="*/ 941085 h 974130"/>
                <a:gd name="connsiteX3" fmla="*/ 1076203 w 1482441"/>
                <a:gd name="connsiteY3" fmla="*/ 501177 h 974130"/>
                <a:gd name="connsiteX4" fmla="*/ 866510 w 1482441"/>
                <a:gd name="connsiteY4" fmla="*/ 323660 h 974130"/>
                <a:gd name="connsiteX5" fmla="*/ 411157 w 1482441"/>
                <a:gd name="connsiteY5" fmla="*/ 142797 h 974130"/>
                <a:gd name="connsiteX6" fmla="*/ 77788 w 1482441"/>
                <a:gd name="connsiteY6" fmla="*/ 26685 h 974130"/>
                <a:gd name="connsiteX0" fmla="*/ 77788 w 1481118"/>
                <a:gd name="connsiteY0" fmla="*/ 26685 h 976966"/>
                <a:gd name="connsiteX1" fmla="*/ 877888 w 1481118"/>
                <a:gd name="connsiteY1" fmla="*/ 302910 h 976966"/>
                <a:gd name="connsiteX2" fmla="*/ 1449388 w 1481118"/>
                <a:gd name="connsiteY2" fmla="*/ 941085 h 976966"/>
                <a:gd name="connsiteX3" fmla="*/ 1068269 w 1481118"/>
                <a:gd name="connsiteY3" fmla="*/ 518195 h 976966"/>
                <a:gd name="connsiteX4" fmla="*/ 866510 w 1481118"/>
                <a:gd name="connsiteY4" fmla="*/ 323660 h 976966"/>
                <a:gd name="connsiteX5" fmla="*/ 411157 w 1481118"/>
                <a:gd name="connsiteY5" fmla="*/ 142797 h 976966"/>
                <a:gd name="connsiteX6" fmla="*/ 77788 w 1481118"/>
                <a:gd name="connsiteY6" fmla="*/ 26685 h 97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1118" h="976966">
                  <a:moveTo>
                    <a:pt x="77788" y="26685"/>
                  </a:moveTo>
                  <a:cubicBezTo>
                    <a:pt x="155576" y="53370"/>
                    <a:pt x="649288" y="150510"/>
                    <a:pt x="877888" y="302910"/>
                  </a:cubicBezTo>
                  <a:cubicBezTo>
                    <a:pt x="1106488" y="455310"/>
                    <a:pt x="1417658" y="905204"/>
                    <a:pt x="1449388" y="941085"/>
                  </a:cubicBezTo>
                  <a:cubicBezTo>
                    <a:pt x="1481118" y="976966"/>
                    <a:pt x="1165415" y="621099"/>
                    <a:pt x="1068269" y="518195"/>
                  </a:cubicBezTo>
                  <a:cubicBezTo>
                    <a:pt x="971123" y="415291"/>
                    <a:pt x="976029" y="386226"/>
                    <a:pt x="866510" y="323660"/>
                  </a:cubicBezTo>
                  <a:cubicBezTo>
                    <a:pt x="756991" y="261094"/>
                    <a:pt x="542611" y="192293"/>
                    <a:pt x="411157" y="142797"/>
                  </a:cubicBezTo>
                  <a:cubicBezTo>
                    <a:pt x="279703" y="93301"/>
                    <a:pt x="0" y="0"/>
                    <a:pt x="77788" y="26685"/>
                  </a:cubicBezTo>
                  <a:close/>
                </a:path>
              </a:pathLst>
            </a:custGeom>
            <a:solidFill>
              <a:schemeClr val="bg1">
                <a:lumMod val="60000"/>
                <a:lumOff val="40000"/>
              </a:schemeClr>
            </a:solidFill>
            <a:ln w="12700" cap="flat" cmpd="sng" algn="ctr">
              <a:noFill/>
              <a:prstDash val="solid"/>
              <a:round/>
              <a:headEnd type="none" w="med" len="med"/>
              <a:tailEnd type="none" w="med" len="med"/>
            </a:ln>
            <a:effectLst>
              <a:innerShdw blurRad="63500" dist="50800" dir="13500000">
                <a:prstClr val="black">
                  <a:alpha val="50000"/>
                </a:prstClr>
              </a:innerShdw>
            </a:effectLst>
          </p:spPr>
          <p:txBody>
            <a:bodyPr vert="horz" wrap="square" lIns="91440" tIns="45720" rIns="91440" bIns="45720" rtlCol="0" anchor="ctr" compatLnSpc="1"/>
            <a:lstStyle/>
            <a:p>
              <a:pPr marR="0" indent="0" fontAlgn="base">
                <a:lnSpc>
                  <a:spcPct val="100000"/>
                </a:lnSpc>
                <a:spcBef>
                  <a:spcPct val="0"/>
                </a:spcBef>
                <a:spcAft>
                  <a:spcPct val="0"/>
                </a:spcAft>
                <a:buNone/>
                <a:tabLst/>
              </a:pPr>
              <a:endParaRPr lang="en-US" sz="3600" b="1">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21" name="Oval 20"/>
            <p:cNvSpPr/>
            <p:nvPr/>
          </p:nvSpPr>
          <p:spPr bwMode="auto">
            <a:xfrm>
              <a:off x="609600" y="2667000"/>
              <a:ext cx="304800" cy="304800"/>
            </a:xfrm>
            <a:prstGeom prst="ellipse">
              <a:avLst/>
            </a:prstGeom>
            <a:blipFill>
              <a:blip r:embed="rId3" cstate="print">
                <a:duotone>
                  <a:prstClr val="black"/>
                  <a:schemeClr val="tx1">
                    <a:tint val="45000"/>
                    <a:satMod val="400000"/>
                  </a:schemeClr>
                </a:duotone>
              </a:blip>
              <a:tile tx="0" ty="0" sx="100000" sy="100000" flip="none" algn="tl"/>
            </a:blipFill>
            <a:ln w="12700" cap="flat" cmpd="sng" algn="ctr">
              <a:noFill/>
              <a:prstDash val="solid"/>
              <a:round/>
              <a:headEnd type="none" w="med" len="med"/>
              <a:tailEnd type="none" w="med" len="med"/>
            </a:ln>
            <a:effectLst>
              <a:innerShdw blurRad="63500" dist="50800" dir="8100000">
                <a:prstClr val="black">
                  <a:alpha val="50000"/>
                </a:prstClr>
              </a:innerShdw>
            </a:effectLst>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endPara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endParaRPr>
            </a:p>
          </p:txBody>
        </p:sp>
        <p:sp>
          <p:nvSpPr>
            <p:cNvPr id="22" name="Oval 21"/>
            <p:cNvSpPr/>
            <p:nvPr/>
          </p:nvSpPr>
          <p:spPr bwMode="auto">
            <a:xfrm>
              <a:off x="2057400" y="3429000"/>
              <a:ext cx="304800" cy="304800"/>
            </a:xfrm>
            <a:prstGeom prst="ellipse">
              <a:avLst/>
            </a:prstGeom>
            <a:solidFill>
              <a:srgbClr val="0D04BC"/>
            </a:solidFill>
            <a:ln w="12700" cap="flat" cmpd="sng" algn="ctr">
              <a:noFill/>
              <a:prstDash val="solid"/>
              <a:round/>
              <a:headEnd type="none" w="med" len="med"/>
              <a:tailEnd type="none" w="med" len="med"/>
            </a:ln>
            <a:effectLst>
              <a:innerShdw blurRad="63500" dist="50800" dir="8100000">
                <a:prstClr val="black">
                  <a:alpha val="50000"/>
                </a:prstClr>
              </a:innerShdw>
            </a:effectLst>
          </p:spPr>
          <p:txBody>
            <a:bodyPr vert="horz" wrap="square" lIns="91440" tIns="45720" rIns="91440" bIns="45720" rtlCol="0" anchor="ctr" compatLnSpc="1"/>
            <a:lstStyle/>
            <a:p>
              <a:pPr marL="0" marR="0" indent="0" algn="l" defTabSz="914400" rtl="0" eaLnBrk="1" fontAlgn="base" latinLnBrk="0" hangingPunct="1">
                <a:lnSpc>
                  <a:spcPct val="100000"/>
                </a:lnSpc>
                <a:spcBef>
                  <a:spcPct val="0"/>
                </a:spcBef>
                <a:spcAft>
                  <a:spcPct val="0"/>
                </a:spcAft>
                <a:buNone/>
                <a:tabLst/>
              </a:pPr>
              <a:endPara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endParaRPr>
            </a:p>
          </p:txBody>
        </p:sp>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13750" cy="840230"/>
          </a:xfrm>
        </p:spPr>
        <p:txBody>
          <a:bodyPr/>
          <a:lstStyle/>
          <a:p>
            <a:r>
              <a:rPr lang="en-US" dirty="0" smtClean="0"/>
              <a:t>Emphasis and Variety</a:t>
            </a:r>
            <a:endParaRPr lang="en-US" dirty="0"/>
          </a:p>
        </p:txBody>
      </p:sp>
      <p:pic>
        <p:nvPicPr>
          <p:cNvPr id="1026" name="Picture 2" descr="C:\Users\Dan Rasmus\AppData\Local\Microsoft\Windows\Temporary Internet Files\Content.IE5\HPBL9Y6B\MC900438779[1].jpg"/>
          <p:cNvPicPr>
            <a:picLocks noChangeAspect="1" noChangeArrowheads="1"/>
          </p:cNvPicPr>
          <p:nvPr/>
        </p:nvPicPr>
        <p:blipFill>
          <a:blip r:embed="rId3" cstate="print"/>
          <a:srcRect/>
          <a:stretch>
            <a:fillRect/>
          </a:stretch>
        </p:blipFill>
        <p:spPr bwMode="auto">
          <a:xfrm>
            <a:off x="685800" y="1447800"/>
            <a:ext cx="5486400" cy="4572000"/>
          </a:xfrm>
          <a:prstGeom prst="rect">
            <a:avLst/>
          </a:prstGeom>
          <a:noFill/>
        </p:spPr>
      </p:pic>
      <p:pic>
        <p:nvPicPr>
          <p:cNvPr id="1028" name="Picture 4" descr="C:\Users\Dan Rasmus\AppData\Local\Microsoft\Windows\Temporary Internet Files\Content.IE5\VPUFUXEI\MP900321199[1].jpg"/>
          <p:cNvPicPr>
            <a:picLocks noChangeAspect="1" noChangeArrowheads="1"/>
          </p:cNvPicPr>
          <p:nvPr/>
        </p:nvPicPr>
        <p:blipFill>
          <a:blip r:embed="rId4" cstate="print"/>
          <a:srcRect/>
          <a:stretch>
            <a:fillRect/>
          </a:stretch>
        </p:blipFill>
        <p:spPr bwMode="auto">
          <a:xfrm>
            <a:off x="5715000" y="1905000"/>
            <a:ext cx="2609088" cy="3657600"/>
          </a:xfrm>
          <a:prstGeom prst="rect">
            <a:avLst/>
          </a:prstGeom>
          <a:noFill/>
          <a:effectLst>
            <a:softEdge rad="317500"/>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lobe &amp; Code Red &amp; Gray template">
  <a:themeElements>
    <a:clrScheme name="Globe &amp; Code Red &amp; Gray template 1">
      <a:dk1>
        <a:srgbClr val="000000"/>
      </a:dk1>
      <a:lt1>
        <a:srgbClr val="FFFFFF"/>
      </a:lt1>
      <a:dk2>
        <a:srgbClr val="56534C"/>
      </a:dk2>
      <a:lt2>
        <a:srgbClr val="FFB601"/>
      </a:lt2>
      <a:accent1>
        <a:srgbClr val="F7E993"/>
      </a:accent1>
      <a:accent2>
        <a:srgbClr val="75B975"/>
      </a:accent2>
      <a:accent3>
        <a:srgbClr val="B4B3B2"/>
      </a:accent3>
      <a:accent4>
        <a:srgbClr val="DADADA"/>
      </a:accent4>
      <a:accent5>
        <a:srgbClr val="FAF2C8"/>
      </a:accent5>
      <a:accent6>
        <a:srgbClr val="69A769"/>
      </a:accent6>
      <a:hlink>
        <a:srgbClr val="718CC9"/>
      </a:hlink>
      <a:folHlink>
        <a:srgbClr val="D26432"/>
      </a:folHlink>
    </a:clrScheme>
    <a:fontScheme name="Globe &amp; Code Red &amp; Gr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solidFill>
          <a:srgbClr val="0070C0"/>
        </a:solidFill>
        <a:ln w="12700" cap="flat" cmpd="sng" algn="ctr">
          <a:noFill/>
          <a:prstDash val="solid"/>
          <a:round/>
          <a:headEnd type="none" w="med" len="med"/>
          <a:tailEnd type="none" w="med" len="med"/>
        </a:ln>
        <a:effectLst/>
      </a:spPr>
      <a:bodyPr vert="horz" wrap="square" lIns="91440" tIns="45720" rIns="91440" bIns="45720" rtlCol="0" anchor="ctr" compatLnSpc="1"/>
      <a:lstStyle>
        <a:defPPr marL="0" marR="0" indent="0" algn="l" defTabSz="914400" rtl="0" eaLnBrk="1" fontAlgn="base" latinLnBrk="0" hangingPunct="1">
          <a:lnSpc>
            <a:spcPct val="100000"/>
          </a:lnSpc>
          <a:spcBef>
            <a:spcPct val="0"/>
          </a:spcBef>
          <a:spcAft>
            <a:spcPct val="0"/>
          </a:spcAft>
          <a:buNone/>
          <a:tabLst/>
          <a:defRPr kumimoji="0"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defRPr>
        </a:defPPr>
      </a:lstStyle>
    </a:spDef>
    <a:lnDef>
      <a:spPr bwMode="auto">
        <a:xfrm>
          <a:off x="0" y="0"/>
          <a:ext cx="1" cy="1"/>
        </a:xfrm>
        <a:custGeom>
          <a:avLst/>
          <a:gdLst/>
          <a:ahLst/>
          <a:cxnLst/>
          <a:rect l="0" t="0" r="0" b="0"/>
          <a:pathLst/>
        </a:cu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a:spPr>
      <a:bodyPr vert="horz" wrap="square" lIns="91440" tIns="45720" rIns="91440" bIns="45720" anchor="ctr" compatLnSpc="1"/>
      <a:lstStyle>
        <a:defPPr marL="0" marR="0" indent="0" algn="l" defTabSz="914400" rtl="0" eaLnBrk="1" fontAlgn="base" latinLnBrk="0" hangingPunct="1">
          <a:lnSpc>
            <a:spcPct val="100000"/>
          </a:lnSpc>
          <a:spcBef>
            <a:spcPct val="0"/>
          </a:spcBef>
          <a:spcAft>
            <a:spcPct val="0"/>
          </a:spcAft>
          <a:buNone/>
          <a:tabLst/>
          <a:def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defRPr>
        </a:defPPr>
      </a:lstStyle>
    </a:lnDef>
  </a:objectDefaults>
  <a:extraClrSchemeLst>
    <a:extraClrScheme>
      <a:clrScheme name="Globe &amp; Code Red &amp; Gray template 1">
        <a:dk1>
          <a:srgbClr val="000000"/>
        </a:dk1>
        <a:lt1>
          <a:srgbClr val="FFFFFF"/>
        </a:lt1>
        <a:dk2>
          <a:srgbClr val="56534C"/>
        </a:dk2>
        <a:lt2>
          <a:srgbClr val="FFB601"/>
        </a:lt2>
        <a:accent1>
          <a:srgbClr val="F7E993"/>
        </a:accent1>
        <a:accent2>
          <a:srgbClr val="75B975"/>
        </a:accent2>
        <a:accent3>
          <a:srgbClr val="B4B3B2"/>
        </a:accent3>
        <a:accent4>
          <a:srgbClr val="DADADA"/>
        </a:accent4>
        <a:accent5>
          <a:srgbClr val="FAF2C8"/>
        </a:accent5>
        <a:accent6>
          <a:srgbClr val="69A769"/>
        </a:accent6>
        <a:hlink>
          <a:srgbClr val="718CC9"/>
        </a:hlink>
        <a:folHlink>
          <a:srgbClr val="D2643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lobe &amp; Code Red &amp; Gray template">
  <a:themeElements>
    <a:clrScheme name="Globe &amp; Code Red &amp; Gray template 1">
      <a:dk1>
        <a:srgbClr val="000000"/>
      </a:dk1>
      <a:lt1>
        <a:srgbClr val="FFFFFF"/>
      </a:lt1>
      <a:dk2>
        <a:srgbClr val="56534C"/>
      </a:dk2>
      <a:lt2>
        <a:srgbClr val="FFB601"/>
      </a:lt2>
      <a:accent1>
        <a:srgbClr val="F7E993"/>
      </a:accent1>
      <a:accent2>
        <a:srgbClr val="75B975"/>
      </a:accent2>
      <a:accent3>
        <a:srgbClr val="B4B3B2"/>
      </a:accent3>
      <a:accent4>
        <a:srgbClr val="DADADA"/>
      </a:accent4>
      <a:accent5>
        <a:srgbClr val="FAF2C8"/>
      </a:accent5>
      <a:accent6>
        <a:srgbClr val="69A769"/>
      </a:accent6>
      <a:hlink>
        <a:srgbClr val="718CC9"/>
      </a:hlink>
      <a:folHlink>
        <a:srgbClr val="D26432"/>
      </a:folHlink>
    </a:clrScheme>
    <a:fontScheme name="Globe &amp; Code Red &amp; Gr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solidFill>
          <a:srgbClr val="0070C0"/>
        </a:solidFill>
        <a:ln w="12700" cap="flat" cmpd="sng" algn="ctr">
          <a:noFill/>
          <a:prstDash val="solid"/>
          <a:round/>
          <a:headEnd type="none" w="med" len="med"/>
          <a:tailEnd type="none" w="med" len="med"/>
        </a:ln>
        <a:effectLst/>
      </a:spPr>
      <a:bodyPr vert="horz" wrap="square" lIns="91440" tIns="45720" rIns="91440" bIns="45720" rtlCol="0" anchor="ctr" compatLnSpc="1"/>
      <a:lstStyle>
        <a:defPPr marL="0" marR="0" indent="0" algn="l" defTabSz="914400" rtl="0" eaLnBrk="1" fontAlgn="base" latinLnBrk="0" hangingPunct="1">
          <a:lnSpc>
            <a:spcPct val="100000"/>
          </a:lnSpc>
          <a:spcBef>
            <a:spcPct val="0"/>
          </a:spcBef>
          <a:spcAft>
            <a:spcPct val="0"/>
          </a:spcAft>
          <a:buNone/>
          <a:tabLst/>
          <a:defRPr kumimoji="0"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defRPr>
        </a:defPPr>
      </a:lstStyle>
    </a:spDef>
    <a:lnDef>
      <a:spPr bwMode="auto">
        <a:xfrm>
          <a:off x="0" y="0"/>
          <a:ext cx="1" cy="1"/>
        </a:xfrm>
        <a:custGeom>
          <a:avLst/>
          <a:gdLst/>
          <a:ahLst/>
          <a:cxnLst/>
          <a:rect l="0" t="0" r="0" b="0"/>
          <a:pathLst/>
        </a:custGeom>
        <a:gradFill rotWithShape="0">
          <a:gsLst>
            <a:gs pos="0">
              <a:schemeClr val="folHlink">
                <a:gamma/>
                <a:shade val="54118"/>
                <a:invGamma/>
              </a:schemeClr>
            </a:gs>
            <a:gs pos="50000">
              <a:schemeClr val="folHlink"/>
            </a:gs>
            <a:gs pos="100000">
              <a:schemeClr val="folHlink">
                <a:gamma/>
                <a:shade val="54118"/>
                <a:invGamma/>
              </a:schemeClr>
            </a:gs>
          </a:gsLst>
          <a:lin ang="2700000" scaled="1"/>
        </a:gradFill>
        <a:ln w="12700" cap="flat" cmpd="sng" algn="ctr">
          <a:solidFill>
            <a:schemeClr val="folHlink"/>
          </a:solidFill>
          <a:prstDash val="solid"/>
          <a:round/>
          <a:headEnd type="none" w="med" len="med"/>
          <a:tailEnd type="none" w="med" len="med"/>
        </a:ln>
        <a:effectLst/>
      </a:spPr>
      <a:bodyPr vert="horz" wrap="square" lIns="91440" tIns="45720" rIns="91440" bIns="45720" anchor="ctr" compatLnSpc="1"/>
      <a:lstStyle>
        <a:defPPr marL="0" marR="0" indent="0" algn="l" defTabSz="914400" rtl="0" eaLnBrk="1" fontAlgn="base" latinLnBrk="0" hangingPunct="1">
          <a:lnSpc>
            <a:spcPct val="100000"/>
          </a:lnSpc>
          <a:spcBef>
            <a:spcPct val="0"/>
          </a:spcBef>
          <a:spcAft>
            <a:spcPct val="0"/>
          </a:spcAft>
          <a:buNone/>
          <a:tabLst/>
          <a:defRPr kumimoji="0" lang="en-US" sz="3600" b="1" i="0" u="none" strike="noStrike" baseline="0">
            <a:solidFill>
              <a:schemeClr val="tx1">
                <a:alpha val="100000"/>
              </a:schemeClr>
            </a:solidFill>
            <a:effectLst>
              <a:outerShdw blurRad="38100" dist="38100" dir="2700000" algn="tl">
                <a:srgbClr val="000000">
                  <a:alpha val="43137"/>
                </a:srgbClr>
              </a:outerShdw>
            </a:effectLst>
            <a:latin typeface="Arial"/>
            <a:cs typeface="Arial"/>
          </a:defRPr>
        </a:defPPr>
      </a:lstStyle>
    </a:lnDef>
  </a:objectDefaults>
  <a:extraClrSchemeLst>
    <a:extraClrScheme>
      <a:clrScheme name="Globe &amp; Code Red &amp; Gray template 1">
        <a:dk1>
          <a:srgbClr val="000000"/>
        </a:dk1>
        <a:lt1>
          <a:srgbClr val="FFFFFF"/>
        </a:lt1>
        <a:dk2>
          <a:srgbClr val="56534C"/>
        </a:dk2>
        <a:lt2>
          <a:srgbClr val="FFB601"/>
        </a:lt2>
        <a:accent1>
          <a:srgbClr val="F7E993"/>
        </a:accent1>
        <a:accent2>
          <a:srgbClr val="75B975"/>
        </a:accent2>
        <a:accent3>
          <a:srgbClr val="B4B3B2"/>
        </a:accent3>
        <a:accent4>
          <a:srgbClr val="DADADA"/>
        </a:accent4>
        <a:accent5>
          <a:srgbClr val="FAF2C8"/>
        </a:accent5>
        <a:accent6>
          <a:srgbClr val="69A769"/>
        </a:accent6>
        <a:hlink>
          <a:srgbClr val="718CC9"/>
        </a:hlink>
        <a:folHlink>
          <a:srgbClr val="D2643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lobe &amp; Code Red &amp; Gray template 1">
    <a:dk1>
      <a:srgbClr val="000000"/>
    </a:dk1>
    <a:lt1>
      <a:srgbClr val="FFFFFF"/>
    </a:lt1>
    <a:dk2>
      <a:srgbClr val="56534C"/>
    </a:dk2>
    <a:lt2>
      <a:srgbClr val="FFB601"/>
    </a:lt2>
    <a:accent1>
      <a:srgbClr val="F7E993"/>
    </a:accent1>
    <a:accent2>
      <a:srgbClr val="75B975"/>
    </a:accent2>
    <a:accent3>
      <a:srgbClr val="B4B3B2"/>
    </a:accent3>
    <a:accent4>
      <a:srgbClr val="DADADA"/>
    </a:accent4>
    <a:accent5>
      <a:srgbClr val="FAF2C8"/>
    </a:accent5>
    <a:accent6>
      <a:srgbClr val="69A769"/>
    </a:accent6>
    <a:hlink>
      <a:srgbClr val="718CC9"/>
    </a:hlink>
    <a:folHlink>
      <a:srgbClr val="D26432"/>
    </a:folHlink>
  </a:clrScheme>
</a:themeOverride>
</file>

<file path=ppt/theme/themeOverride2.xml><?xml version="1.0" encoding="utf-8"?>
<a:themeOverride xmlns:a="http://schemas.openxmlformats.org/drawingml/2006/main">
  <a:clrScheme name="Globe &amp; Code Red &amp; Gray template 1">
    <a:dk1>
      <a:srgbClr val="000000"/>
    </a:dk1>
    <a:lt1>
      <a:srgbClr val="FFFFFF"/>
    </a:lt1>
    <a:dk2>
      <a:srgbClr val="56534C"/>
    </a:dk2>
    <a:lt2>
      <a:srgbClr val="FFB601"/>
    </a:lt2>
    <a:accent1>
      <a:srgbClr val="F7E993"/>
    </a:accent1>
    <a:accent2>
      <a:srgbClr val="75B975"/>
    </a:accent2>
    <a:accent3>
      <a:srgbClr val="B4B3B2"/>
    </a:accent3>
    <a:accent4>
      <a:srgbClr val="DADADA"/>
    </a:accent4>
    <a:accent5>
      <a:srgbClr val="FAF2C8"/>
    </a:accent5>
    <a:accent6>
      <a:srgbClr val="69A769"/>
    </a:accent6>
    <a:hlink>
      <a:srgbClr val="718CC9"/>
    </a:hlink>
    <a:folHlink>
      <a:srgbClr val="D26432"/>
    </a:folHlink>
  </a:clrScheme>
</a:themeOverride>
</file>

<file path=docProps/app.xml><?xml version="1.0" encoding="utf-8"?>
<Properties xmlns="http://schemas.openxmlformats.org/officeDocument/2006/extended-properties" xmlns:vt="http://schemas.openxmlformats.org/officeDocument/2006/docPropsVTypes">
  <Template>New World of Business  no notes</Template>
  <TotalTime>723</TotalTime>
  <Words>659</Words>
  <Application>Microsoft Office PowerPoint</Application>
  <PresentationFormat>On-screen Show (4:3)</PresentationFormat>
  <Paragraphs>225</Paragraphs>
  <Slides>29</Slides>
  <Notes>29</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Globe &amp; Code Red &amp; Gray template</vt:lpstr>
      <vt:lpstr>Office Theme</vt:lpstr>
      <vt:lpstr>1_Globe &amp; Code Red &amp; Gray template</vt:lpstr>
      <vt:lpstr>Listening to the Future An Introduction to Management by Design</vt:lpstr>
      <vt:lpstr>Daniel W. Rasmus</vt:lpstr>
      <vt:lpstr>Agenda</vt:lpstr>
      <vt:lpstr>Slide 4</vt:lpstr>
      <vt:lpstr>Slide 5</vt:lpstr>
      <vt:lpstr>Slide 6</vt:lpstr>
      <vt:lpstr>Motivations</vt:lpstr>
      <vt:lpstr>Finding Balance</vt:lpstr>
      <vt:lpstr>Emphasis and Variety</vt:lpstr>
      <vt:lpstr>Proportion</vt:lpstr>
      <vt:lpstr>Influence</vt:lpstr>
      <vt:lpstr>Policy and Practice</vt:lpstr>
      <vt:lpstr>Space – The Cubical Farm</vt:lpstr>
      <vt:lpstr>Technology</vt:lpstr>
      <vt:lpstr>Slide 15</vt:lpstr>
      <vt:lpstr>Rhythm and Motion</vt:lpstr>
      <vt:lpstr>Perceptibility</vt:lpstr>
      <vt:lpstr>Microsoft Netherlands</vt:lpstr>
      <vt:lpstr>Management by Design</vt:lpstr>
      <vt:lpstr>Go Outside</vt:lpstr>
      <vt:lpstr>Go Global The Frontiers of Innovation</vt:lpstr>
      <vt:lpstr>A Blending of Languages and Cultures Greater than 32M speakers</vt:lpstr>
      <vt:lpstr>A Blending of Languages and Cultures</vt:lpstr>
      <vt:lpstr>Go Transparent</vt:lpstr>
      <vt:lpstr>Slide 25</vt:lpstr>
      <vt:lpstr>Go Consumer</vt:lpstr>
      <vt:lpstr>Go Knowledge</vt:lpstr>
      <vt:lpstr>Go with an Open Mind</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Learning</dc:title>
  <dc:creator>Dan Rasmus</dc:creator>
  <cp:lastModifiedBy>Daniel W Rasmus</cp:lastModifiedBy>
  <cp:revision>71</cp:revision>
  <dcterms:created xsi:type="dcterms:W3CDTF">2010-01-21T16:51:18Z</dcterms:created>
  <dcterms:modified xsi:type="dcterms:W3CDTF">2010-05-16T01:08:46Z</dcterms:modified>
</cp:coreProperties>
</file>